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PORT_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800">
                <a:solidFill>
                  <a:srgbClr val="666666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800">
                <a:solidFill>
                  <a:srgbClr val="666666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"/>
            <a:ext cx="6400800" cy="54864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12700" dir="2700000">
              <a:srgbClr val="CFCFCF">
                <a:alpha val="75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LAND</a:t>
            </a:r>
            <a:endParaRPr lang="en-US" sz="28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4008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800">
                <a:solidFill>
                  <a:srgbClr val="666666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b="0" lang="en-US"/>
              <a:t>1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2025-05-01T03:49:09Z</dcterms:created>
  <dcterms:modified xsi:type="dcterms:W3CDTF">2025-05-01T03:49:09Z</dcterms:modified>
</cp:coreProperties>
</file>