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484282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heme96">
  <a:themeElements>
    <a:clrScheme name="Theme9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6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PCDS 2030 Dashboard</dc:creator>
  <cp:lastModifiedBy>PCDS 2030 Dashboard</cp:lastModifiedBy>
  <dcterms:created xsi:type="dcterms:W3CDTF">2025-04-28T07:49:13Z</dcterms:created>
  <dcterms:modified xsi:type="dcterms:W3CDTF">2025-04-28T07:49:13Z</dcterms:modified>
  <dc:title>Q2-2025 Performance Report</dc:title>
  <dc:description>Quarterly sector performance report</dc:description>
  <dc:subject>Q2-2025 Performance Report</dc:subject>
  <cp:keywords/>
  <cp:category>Reports</cp:category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