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Conservation and Protection of Wetlands and Watershed Within Heart of Borneo Sarawak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Engagement session on project implementation of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Project planning meeting of P.17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on Wetlands area for P.17 Conservation and Protection of Wetlands and Watershed Within Heart of Borneo Sarawak (HoB)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Discussion on CEPA Program for community in Paloh/Loba Pulau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4447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Engagement session on project implementation of P.17 Conservation and Protection of Wetlands and Watershed Within Heart of Borneo Sarawak (HoB) have been done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Meeting on project planning and Human Capital Skills Program on Conservation and Protection of Balleh Watershed, Kapit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Field survey activities for natural tourist attractions and tourism potential in the proposed Ramsar site area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One CEPA Program for community in Paloh have been approved and will be held on July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29 June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2025-06-29T13:48:30Z</dcterms:created>
  <dcterms:modified xsi:type="dcterms:W3CDTF">2025-06-29T13:48:30Z</dcterms:modified>
</cp:coreProperties>
</file>