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Implementation of Forest Landscape Restoration Throughout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Cumulative of 50million trees planted and recorded in Penghijauan Malaysia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49,000,000 million trees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2025-06-29T14:04:38Z</dcterms:created>
  <dcterms:modified xsi:type="dcterms:W3CDTF">2025-06-29T14:04:38Z</dcterms:modified>
</cp:coreProperties>
</file>