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2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Proposed Implementation of Forest Landscape Restoration Throughout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2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Cumulative of 50million trees planted and recorded in Penghijauan Malaysia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15 CEPA/planting programs in collaboration with various stakeholders conducted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2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49,000,000 million trees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15 CEPA/planting programs in collaboration with various stakeholders conducted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52987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543594"/>
            <a:ext cx="2000250" cy="1122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Conservation and Protection of Wetlands and Watershed Within Heart of Borneo Sarawak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543594"/>
            <a:ext cx="2240280" cy="1122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Engagement session on project implementation of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 planning meeting of P.17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on Wetlands area for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Discussion on CEPA Program for community in Paloh/Loba Pulau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571026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543594"/>
            <a:ext cx="3200400" cy="1122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Engagement session on project implementation of P.17 Conservation and Protection of Wetlands and Watershed Within Heart of Borneo Sarawak (HoB) have been done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Meeting on project planning and Human Capital Skills Program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activities for natural tourist attractions and tourism potential in the proposed Ramsar site area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CEPA Program for community in Paloh have been approved and will be held on July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267931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2693034"/>
            <a:ext cx="2000250" cy="1228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Quantifying Forest Carbon Stock in Sarawak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2693034"/>
            <a:ext cx="2240280" cy="1228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Organize conference to monitor carbon permit and license holder status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Prepare sebutharga and tender doc for car rental and other purchases.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Conduct field survey to look for virgin peat swamp forest.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4. Carry out sampling at Anap Muput FMU.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5. Organize training on soil sustainability and management.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Conduct one carbon training at Netherland in June.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sampling trip to Peat Swamp Forest at Sebuyau.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2720466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2693034"/>
            <a:ext cx="3200400" cy="1228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Conference was conducted at Miri on 25 &amp; 26 Feb 2025.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Meeting to discuss the spec after receiving document from bidders was conducted on 10 Apr. However, major mistake on the RDD transport rental document and need to retender.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Recce was carrid out in Mar and potential site is at Kanowit.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postpone due to no transportation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Application to Datu was rejected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Postpone to Sept due to IDF event fall on 29/6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It was carried out on 8-21 May 2025</a:t>
            </a:r>
            <a:endParaRPr lang="en-US" sz="700" dirty="0"/>
          </a:p>
        </p:txBody>
      </p:sp>
      <p:sp>
        <p:nvSpPr>
          <p:cNvPr id="32" name="Shape 29"/>
          <p:cNvSpPr/>
          <p:nvPr/>
        </p:nvSpPr>
        <p:spPr>
          <a:xfrm>
            <a:off x="246888" y="393527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3" name="Text 30"/>
          <p:cNvSpPr/>
          <p:nvPr/>
        </p:nvSpPr>
        <p:spPr>
          <a:xfrm>
            <a:off x="246888" y="3948994"/>
            <a:ext cx="2000250" cy="164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Developement 2026</a:t>
            </a:r>
            <a:endParaRPr lang="en-US" sz="700" dirty="0"/>
          </a:p>
        </p:txBody>
      </p:sp>
      <p:sp>
        <p:nvSpPr>
          <p:cNvPr id="34" name="Text 31"/>
          <p:cNvSpPr/>
          <p:nvPr/>
        </p:nvSpPr>
        <p:spPr>
          <a:xfrm>
            <a:off x="2247138" y="3948994"/>
            <a:ext cx="2240280" cy="164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plan to plant 1000 hectar</a:t>
            </a:r>
            <a:endParaRPr lang="en-US" sz="700" dirty="0"/>
          </a:p>
        </p:txBody>
      </p:sp>
      <p:sp>
        <p:nvSpPr>
          <p:cNvPr id="35" name="Shape 32"/>
          <p:cNvSpPr/>
          <p:nvPr/>
        </p:nvSpPr>
        <p:spPr>
          <a:xfrm>
            <a:off x="4721733" y="3976426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36" name="Text 33"/>
          <p:cNvSpPr/>
          <p:nvPr/>
        </p:nvSpPr>
        <p:spPr>
          <a:xfrm>
            <a:off x="5047488" y="3948994"/>
            <a:ext cx="3200400" cy="164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programess</a:t>
            </a:r>
            <a:endParaRPr lang="en-US" sz="700" dirty="0"/>
          </a:p>
        </p:txBody>
      </p:sp>
      <p:sp>
        <p:nvSpPr>
          <p:cNvPr id="37" name="Shape 34"/>
          <p:cNvSpPr/>
          <p:nvPr/>
        </p:nvSpPr>
        <p:spPr>
          <a:xfrm>
            <a:off x="246888" y="4127302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8" name="Text 35"/>
          <p:cNvSpPr/>
          <p:nvPr/>
        </p:nvSpPr>
        <p:spPr>
          <a:xfrm>
            <a:off x="246888" y="4141018"/>
            <a:ext cx="2000250" cy="8024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Furniture Park</a:t>
            </a:r>
            <a:endParaRPr lang="en-US" sz="700" dirty="0"/>
          </a:p>
        </p:txBody>
      </p:sp>
      <p:sp>
        <p:nvSpPr>
          <p:cNvPr id="39" name="Text 36"/>
          <p:cNvSpPr/>
          <p:nvPr/>
        </p:nvSpPr>
        <p:spPr>
          <a:xfrm>
            <a:off x="2247138" y="4141018"/>
            <a:ext cx="2240280" cy="8024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Submission of Budget for Development (Demak Laut) by 1st Half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Submission of Budget for Development (Tanjung Manis) by 1st Half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RMK13 budget interview by 2nd Half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Potential investor enggagement session</a:t>
            </a:r>
            <a:endParaRPr lang="en-US" sz="700" dirty="0"/>
          </a:p>
        </p:txBody>
      </p:sp>
      <p:sp>
        <p:nvSpPr>
          <p:cNvPr id="40" name="Shape 37"/>
          <p:cNvSpPr/>
          <p:nvPr/>
        </p:nvSpPr>
        <p:spPr>
          <a:xfrm>
            <a:off x="4721733" y="4168450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41" name="Text 38"/>
          <p:cNvSpPr/>
          <p:nvPr/>
        </p:nvSpPr>
        <p:spPr>
          <a:xfrm>
            <a:off x="5047488" y="4141018"/>
            <a:ext cx="3200400" cy="8024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RM233,709.000.00 for full development of Infra (Clearing, Soil Treatment, Land Dev, Infra Build Up, Fencing, ETC) submitted to MUDeNR on 29 May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RM14,000.000.00 for development of Infra (P&amp;G,Fencing,11kv Sub,Soil Investigation,ETC) submitted to MUDeNR on 29 May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Preparation for the budget Interview (expected in July)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at least 2 potential investor engaged for  both furniture park</a:t>
            </a:r>
            <a:endParaRPr lang="en-US" sz="700" dirty="0"/>
          </a:p>
        </p:txBody>
      </p:sp>
      <p:sp>
        <p:nvSpPr>
          <p:cNvPr id="42" name="Shape 39"/>
          <p:cNvSpPr/>
          <p:nvPr/>
        </p:nvSpPr>
        <p:spPr>
          <a:xfrm>
            <a:off x="246888" y="4957183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43" name="Text 40"/>
          <p:cNvSpPr/>
          <p:nvPr/>
        </p:nvSpPr>
        <p:spPr>
          <a:xfrm>
            <a:off x="246888" y="4970899"/>
            <a:ext cx="2000250" cy="1228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Strengthening Forest Enforcement Through Advancing the Technology and Equipments</a:t>
            </a:r>
            <a:endParaRPr lang="en-US" sz="700" dirty="0"/>
          </a:p>
        </p:txBody>
      </p:sp>
      <p:sp>
        <p:nvSpPr>
          <p:cNvPr id="44" name="Text 41"/>
          <p:cNvSpPr/>
          <p:nvPr/>
        </p:nvSpPr>
        <p:spPr>
          <a:xfrm>
            <a:off x="2247138" y="4970899"/>
            <a:ext cx="2240280" cy="1228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Processing of Tender document (waiver) on rental of land and river transport for forest enforcement operation - 5 tender documents at Sarikei, Sibu, Kapit, Bintulu and Miri Region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An integrated forest enforcement operation on combating illegal logging and encroachment within Permanent Forest Estates - 5 operation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Training for forest enforcement officers - 5 training program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Awareness program on forest enforcement - 5 program</a:t>
            </a:r>
            <a:endParaRPr lang="en-US" sz="700" dirty="0"/>
          </a:p>
        </p:txBody>
      </p:sp>
      <p:sp>
        <p:nvSpPr>
          <p:cNvPr id="45" name="Shape 42"/>
          <p:cNvSpPr/>
          <p:nvPr/>
        </p:nvSpPr>
        <p:spPr>
          <a:xfrm>
            <a:off x="4721733" y="4998331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46" name="Text 43"/>
          <p:cNvSpPr/>
          <p:nvPr/>
        </p:nvSpPr>
        <p:spPr>
          <a:xfrm>
            <a:off x="5047488" y="4970899"/>
            <a:ext cx="3200400" cy="1228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Completed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Three (3) integrated forest enforcement operation conducted on combating illegal logging and encroachment within Permanent Forest Estates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Three (3) trainings conducted  for forest enforcement officers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Two (2) awareness program on forest enforcement conducted</a:t>
            </a:r>
            <a:endParaRPr lang="en-US" sz="700" dirty="0"/>
          </a:p>
        </p:txBody>
      </p:sp>
      <p:sp>
        <p:nvSpPr>
          <p:cNvPr id="47" name="Shape 44"/>
          <p:cNvSpPr/>
          <p:nvPr/>
        </p:nvSpPr>
        <p:spPr>
          <a:xfrm>
            <a:off x="246888" y="6213144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48" name="Text 45"/>
          <p:cNvSpPr/>
          <p:nvPr/>
        </p:nvSpPr>
        <p:spPr>
          <a:xfrm>
            <a:off x="246888" y="6226860"/>
            <a:ext cx="2000250" cy="2698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Unesco</a:t>
            </a:r>
            <a:endParaRPr lang="en-US" sz="700" dirty="0"/>
          </a:p>
        </p:txBody>
      </p:sp>
      <p:sp>
        <p:nvSpPr>
          <p:cNvPr id="49" name="Text 46"/>
          <p:cNvSpPr/>
          <p:nvPr/>
        </p:nvSpPr>
        <p:spPr>
          <a:xfrm>
            <a:off x="2247138" y="6226860"/>
            <a:ext cx="2240280" cy="2698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t1 aaa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t2 bbb</a:t>
            </a:r>
            <a:endParaRPr lang="en-US" sz="700" dirty="0"/>
          </a:p>
        </p:txBody>
      </p:sp>
      <p:sp>
        <p:nvSpPr>
          <p:cNvPr id="50" name="Shape 47"/>
          <p:cNvSpPr/>
          <p:nvPr/>
        </p:nvSpPr>
        <p:spPr>
          <a:xfrm>
            <a:off x="4721733" y="6254292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51" name="Text 48"/>
          <p:cNvSpPr/>
          <p:nvPr/>
        </p:nvSpPr>
        <p:spPr>
          <a:xfrm>
            <a:off x="5047488" y="6226860"/>
            <a:ext cx="3200400" cy="2698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 certified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 certified</a:t>
            </a:r>
            <a:endParaRPr lang="en-US" sz="700" dirty="0"/>
          </a:p>
        </p:txBody>
      </p:sp>
      <p:sp>
        <p:nvSpPr>
          <p:cNvPr id="52" name="Text 4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53" name="Shape 5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54" name="Text 5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55" name="Text 5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56" name="Shape 5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57" name="Text 5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58" name="Text 5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5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0" name="Shape 5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61" name="Text 5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62" name="Text 5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63" name="Text 5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64" name="Shape 6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66" name="Text 6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67" name="Text 6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68" name="Text 6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69" name="Text 6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70" name="Text 6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71" name="Text 6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72" name="Shape 6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3" name="Text 6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74" name="Text 7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75" name="Text 7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76" name="Text 7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77" name="Shape 7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78" name="Text 7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79" name="Shape 7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80" name="Text 7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81" name="Shape 7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82" name="Text 7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83" name="Shape 7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84" name="Text 8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85" name="Shape 8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86" name="Text 8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87" name="Shape 8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88" name="Text 8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89" name="Text 8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23 June 2025</a:t>
            </a:r>
            <a:endParaRPr lang="en-US" sz="1400" dirty="0"/>
          </a:p>
        </p:txBody>
      </p:sp>
      <p:sp>
        <p:nvSpPr>
          <p:cNvPr id="90" name="Text 8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9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2025-06-23T04:16:53Z</dcterms:created>
  <dcterms:modified xsi:type="dcterms:W3CDTF">2025-06-23T04:16:53Z</dcterms:modified>
</cp:coreProperties>
</file>