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Proposed Implementation of Forest Landscape Restoration Throughout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Cumulative of 50million trees planted and recorded in Penghijauan Malaysia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49,000,000 million trees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15 CEPA/planting programs in collaboration with various stakeholders conducted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66878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682496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682496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70992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682496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2016252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2029968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Quantifying Forest Carbon Stock in Sarawak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2029968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2057400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2029968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32" name="Shape 29"/>
          <p:cNvSpPr/>
          <p:nvPr/>
        </p:nvSpPr>
        <p:spPr>
          <a:xfrm>
            <a:off x="246888" y="222656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3" name="Text 30"/>
          <p:cNvSpPr/>
          <p:nvPr/>
        </p:nvSpPr>
        <p:spPr>
          <a:xfrm>
            <a:off x="246888" y="2240280"/>
            <a:ext cx="200025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Bamboo Industry Development</a:t>
            </a:r>
            <a:endParaRPr lang="en-US" sz="700" dirty="0"/>
          </a:p>
        </p:txBody>
      </p:sp>
      <p:sp>
        <p:nvSpPr>
          <p:cNvPr id="34" name="Text 31"/>
          <p:cNvSpPr/>
          <p:nvPr/>
        </p:nvSpPr>
        <p:spPr>
          <a:xfrm>
            <a:off x="2247138" y="2240280"/>
            <a:ext cx="224028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plant 750 ha of bamboo target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produce 200,000 seedlings cumulative for half yearly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proposed nursery plan, site identification, manpower and implementation planning (half yearly 2025)</a:t>
            </a:r>
            <a:endParaRPr lang="en-US" sz="700" dirty="0"/>
          </a:p>
        </p:txBody>
      </p:sp>
      <p:sp>
        <p:nvSpPr>
          <p:cNvPr id="35" name="Shape 32"/>
          <p:cNvSpPr/>
          <p:nvPr/>
        </p:nvSpPr>
        <p:spPr>
          <a:xfrm>
            <a:off x="4721733" y="2267712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36" name="Text 33"/>
          <p:cNvSpPr/>
          <p:nvPr/>
        </p:nvSpPr>
        <p:spPr>
          <a:xfrm>
            <a:off x="5047488" y="2240280"/>
            <a:ext cx="3200400" cy="1307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Jan - June 2025 = 5.75 hectares planted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Sabal - 2,879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Tg Manis - 134,764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Jan - June 2025 = 137,643 seedlings produced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: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Site visit to Kompleks Industri Perabot PUSAKA Kuala Baram (KIPPKB)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- Discussion on KIPPKB facilities via zoom meeting</a:t>
            </a:r>
            <a:endParaRPr lang="en-US" sz="700" dirty="0"/>
          </a:p>
        </p:txBody>
      </p:sp>
      <p:sp>
        <p:nvSpPr>
          <p:cNvPr id="37" name="Shape 34"/>
          <p:cNvSpPr/>
          <p:nvPr/>
        </p:nvSpPr>
        <p:spPr>
          <a:xfrm>
            <a:off x="246888" y="356158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38" name="Text 35"/>
          <p:cNvSpPr/>
          <p:nvPr/>
        </p:nvSpPr>
        <p:spPr>
          <a:xfrm>
            <a:off x="246888" y="3575304"/>
            <a:ext cx="200025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39" name="Text 36"/>
          <p:cNvSpPr/>
          <p:nvPr/>
        </p:nvSpPr>
        <p:spPr>
          <a:xfrm>
            <a:off x="2247138" y="3575304"/>
            <a:ext cx="224028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Submission of Budget for Development (Demak Laut) by 1st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Submission of Budget for Development (Tanjung Manis) by 1st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RMK13 budget interview by 2nd Half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Potential investor enggagement session</a:t>
            </a:r>
            <a:endParaRPr lang="en-US" sz="700" dirty="0"/>
          </a:p>
        </p:txBody>
      </p:sp>
      <p:sp>
        <p:nvSpPr>
          <p:cNvPr id="40" name="Shape 37"/>
          <p:cNvSpPr/>
          <p:nvPr/>
        </p:nvSpPr>
        <p:spPr>
          <a:xfrm>
            <a:off x="4721733" y="3602736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41" name="Text 38"/>
          <p:cNvSpPr/>
          <p:nvPr/>
        </p:nvSpPr>
        <p:spPr>
          <a:xfrm>
            <a:off x="5047488" y="3575304"/>
            <a:ext cx="3200400" cy="1033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RM233,709.000.00 for full development of Infra (Clearing, Soil Treatment, Land Dev, Infra Build Up, Fencing, ETC) submitted to MUDeNR on 29 May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RM14,000.000.00 for development of Infra (P&amp;G,Fencing,11kv Sub,Soil Investigation,ETC) submitted to MUDeNR on 29 May 2025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Preparation for the budget Interview (expected in July)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at least 2 potential investor engaged for  both furniture park</a:t>
            </a:r>
            <a:endParaRPr lang="en-US" sz="700" dirty="0"/>
          </a:p>
        </p:txBody>
      </p:sp>
      <p:sp>
        <p:nvSpPr>
          <p:cNvPr id="42" name="Shape 39"/>
          <p:cNvSpPr/>
          <p:nvPr/>
        </p:nvSpPr>
        <p:spPr>
          <a:xfrm>
            <a:off x="246888" y="4622292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43" name="Text 40"/>
          <p:cNvSpPr/>
          <p:nvPr/>
        </p:nvSpPr>
        <p:spPr>
          <a:xfrm>
            <a:off x="246888" y="4636008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3.2 Management and Strengthening Protection for Selected Totally Protected Areas</a:t>
            </a:r>
            <a:endParaRPr lang="en-US" sz="700" dirty="0"/>
          </a:p>
        </p:txBody>
      </p:sp>
      <p:sp>
        <p:nvSpPr>
          <p:cNvPr id="44" name="Text 41"/>
          <p:cNvSpPr/>
          <p:nvPr/>
        </p:nvSpPr>
        <p:spPr>
          <a:xfrm>
            <a:off x="2247138" y="4636008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45" name="Shape 42"/>
          <p:cNvSpPr/>
          <p:nvPr/>
        </p:nvSpPr>
        <p:spPr>
          <a:xfrm>
            <a:off x="4721733" y="4663440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46" name="Text 43"/>
          <p:cNvSpPr/>
          <p:nvPr/>
        </p:nvSpPr>
        <p:spPr>
          <a:xfrm>
            <a:off x="5047488" y="4636008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47" name="Shape 44"/>
          <p:cNvSpPr/>
          <p:nvPr/>
        </p:nvSpPr>
        <p:spPr>
          <a:xfrm>
            <a:off x="246888" y="4969764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48" name="Text 45"/>
          <p:cNvSpPr/>
          <p:nvPr/>
        </p:nvSpPr>
        <p:spPr>
          <a:xfrm>
            <a:off x="246888" y="4983480"/>
            <a:ext cx="200025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Research and Development for KURSI PUSAKA in UNIMAS</a:t>
            </a:r>
            <a:endParaRPr lang="en-US" sz="700" dirty="0"/>
          </a:p>
        </p:txBody>
      </p:sp>
      <p:sp>
        <p:nvSpPr>
          <p:cNvPr id="49" name="Text 46"/>
          <p:cNvSpPr/>
          <p:nvPr/>
        </p:nvSpPr>
        <p:spPr>
          <a:xfrm>
            <a:off x="2247138" y="4983480"/>
            <a:ext cx="224028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develop and produce the furniture prototypes.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conduct Research on Design As Catalyst To Develop The Fine Fabrics From Bamboo Textiles In Sarawak. (24 Months Project)</a:t>
            </a:r>
            <a:endParaRPr lang="en-US" sz="700" dirty="0"/>
          </a:p>
        </p:txBody>
      </p:sp>
      <p:sp>
        <p:nvSpPr>
          <p:cNvPr id="50" name="Shape 47"/>
          <p:cNvSpPr/>
          <p:nvPr/>
        </p:nvSpPr>
        <p:spPr>
          <a:xfrm>
            <a:off x="4721733" y="5010912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51" name="Text 48"/>
          <p:cNvSpPr/>
          <p:nvPr/>
        </p:nvSpPr>
        <p:spPr>
          <a:xfrm>
            <a:off x="5047488" y="4983480"/>
            <a:ext cx="3200400" cy="621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In the process of identifying vendor and preparing details of prototype design.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 progress - MoA signed. Project expected to start in 2nd quarter.</a:t>
            </a:r>
            <a:endParaRPr lang="en-US" sz="700" dirty="0"/>
          </a:p>
        </p:txBody>
      </p:sp>
      <p:sp>
        <p:nvSpPr>
          <p:cNvPr id="52" name="Shape 49"/>
          <p:cNvSpPr/>
          <p:nvPr/>
        </p:nvSpPr>
        <p:spPr>
          <a:xfrm>
            <a:off x="246888" y="561898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53" name="Text 50"/>
          <p:cNvSpPr/>
          <p:nvPr/>
        </p:nvSpPr>
        <p:spPr>
          <a:xfrm>
            <a:off x="246888" y="5632704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Strengthening Forest Enforcement Through Advancing the Technology and Equipments</a:t>
            </a:r>
            <a:endParaRPr lang="en-US" sz="700" dirty="0"/>
          </a:p>
        </p:txBody>
      </p:sp>
      <p:sp>
        <p:nvSpPr>
          <p:cNvPr id="54" name="Text 51"/>
          <p:cNvSpPr/>
          <p:nvPr/>
        </p:nvSpPr>
        <p:spPr>
          <a:xfrm>
            <a:off x="2247138" y="5632704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55" name="Shape 52"/>
          <p:cNvSpPr/>
          <p:nvPr/>
        </p:nvSpPr>
        <p:spPr>
          <a:xfrm>
            <a:off x="4721733" y="566013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56" name="Text 53"/>
          <p:cNvSpPr/>
          <p:nvPr/>
        </p:nvSpPr>
        <p:spPr>
          <a:xfrm>
            <a:off x="5047488" y="5632704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57" name="Text 5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58" name="Shape 5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59" name="Text 5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0" name="Text 5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61" name="Shape 5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2" name="Text 5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3" name="Text 6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6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5" name="Shape 6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67" name="Text 6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68" name="Text 6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69" name="Shape 6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71" name="Text 67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72" name="Text 68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73" name="Text 69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74" name="Text 70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75" name="Text 71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76" name="Text 72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77" name="Shape 73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79" name="Text 75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80" name="Text 76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81" name="Text 77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82" name="Shape 78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83" name="Text 79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84" name="Shape 80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85" name="Text 81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86" name="Shape 82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87" name="Text 83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88" name="Shape 84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89" name="Text 85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90" name="Shape 86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91" name="Text 87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92" name="Shape 88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93" name="Text 89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94" name="Text 90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10 July 2025</a:t>
            </a:r>
            <a:endParaRPr lang="en-US" sz="1400" dirty="0"/>
          </a:p>
        </p:txBody>
      </p:sp>
      <p:sp>
        <p:nvSpPr>
          <p:cNvPr id="95" name="Text 91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9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2025-07-10T01:23:37Z</dcterms:created>
  <dcterms:modified xsi:type="dcterms:W3CDTF">2025-07-10T01:23:37Z</dcterms:modified>
</cp:coreProperties>
</file>