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 and will be held on July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249174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2505456"/>
            <a:ext cx="200025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Quantifying Forest Carbon Stock in Sarawak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2505456"/>
            <a:ext cx="224028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Organize conference to monitor carbon permit and license holder status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Prepare sebutharga and tender doc for car rental and other purchases.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Conduct field survey to look for virgin peat swamp forest.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4. Carry out sampling at Anap Muput FMU.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 Organize training on soil sustainability and management.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Conduct one carbon training at Netherland in June.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sampling trip to Peat Swamp Forest at Sebuyau.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2532888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2505456"/>
            <a:ext cx="320040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Conference was conducted at Miri on 25 &amp; 26 Feb 2025.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Meeting to discuss the spec after receiving document from bidders was conducted on 10 Apr. However, major mistake on the RDD transport rental document and need to retender.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Recce was carrid out in Mar and potential site is at Kanowit.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due to no transportation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Application to Datu was rejected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to Sept due to IDF event fall on 29/6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It was carried out on 8-21 May 2025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410108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4114800"/>
            <a:ext cx="200025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4114800"/>
            <a:ext cx="224028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Submission of Budget for Development (Demak Laut) by 1st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Submission of Budget for Development (Tanjung Manis) by 1st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RMK13 budget interview by 2nd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Potential investor enggagement session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4142232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4114800"/>
            <a:ext cx="320040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RM233,709.000.00 for full development of Infra (Clearing, Soil Treatment, Land Dev, Infra Build Up, Fencing, ETC) submitted to MUDeNR on 29 May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RM14,000.000.00 for development of Infra (P&amp;G,Fencing,11kv Sub,Soil Investigation,ETC) submitted to MUDeNR on 29 May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Preparation for the budget Interview (expected in July)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at least 2 potential investor engaged for  both furniture park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8" name="Text 4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55" name="Text 5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56" name="Text 5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7" name="Shape 6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9" name="Text 6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22 June 2025</a:t>
            </a:r>
            <a:endParaRPr lang="en-US" sz="1400" dirty="0"/>
          </a:p>
        </p:txBody>
      </p:sp>
      <p:sp>
        <p:nvSpPr>
          <p:cNvPr id="70" name="Text 6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2025-06-22T15:25:08Z</dcterms:created>
  <dcterms:modified xsi:type="dcterms:W3CDTF">2025-06-22T15:25:08Z</dcterms:modified>
</cp:coreProperties>
</file>