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249174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2505456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2505456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2532888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2505456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410108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4114800"/>
            <a:ext cx="200025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4114800"/>
            <a:ext cx="224028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(Demak Laut)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(Tanjung Manis)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RMK13 budget interview by 2nd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Potential investor enggagement session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4142232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4114800"/>
            <a:ext cx="320040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RM233,709.000.00 for full development of Infra (Clearing, Soil Treatment, Land Dev, Infra Build Up, Fencing, 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RM14,000.000.00 for development of Infra (P&amp;G,Fencing,11kv Sub,Soil Investigation,ETC)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Preparation for the budget Interview (expected in July)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at least 2 potential investor engaged for  both furniture park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55" name="Text 5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7" name="Shape 6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23 June 2025</a:t>
            </a:r>
            <a:endParaRPr lang="en-US" sz="1400" dirty="0"/>
          </a:p>
        </p:txBody>
      </p:sp>
      <p:sp>
        <p:nvSpPr>
          <p:cNvPr id="70" name="Text 6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2025-06-23T00:57:53Z</dcterms:created>
  <dcterms:modified xsi:type="dcterms:W3CDTF">2025-06-23T00:57:53Z</dcterms:modified>
</cp:coreProperties>
</file>