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../..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457200" y="1371600"/>
            <a:ext cx="6858000" cy="365760"/>
          </a:xfrm>
          <a:prstGeom prst="rect">
            <a:avLst/>
          </a:prstGeom>
          <a:solidFill>
            <a:srgbClr val="E9EDF1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0080" y="141732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Programs / Projects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457200" y="18288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5486400" y="1897380"/>
            <a:ext cx="274320" cy="274320"/>
          </a:xfrm>
          <a:prstGeom prst="rect">
            <a:avLst/>
          </a:prstGeom>
          <a:solidFill>
            <a:srgbClr val="C00000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40080" y="18745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Certification and Compliance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5852160" y="19431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18" name="Shape 15"/>
          <p:cNvSpPr/>
          <p:nvPr/>
        </p:nvSpPr>
        <p:spPr>
          <a:xfrm>
            <a:off x="457200" y="22860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5486400" y="2354580"/>
            <a:ext cx="274320" cy="274320"/>
          </a:xfrm>
          <a:prstGeom prst="rect">
            <a:avLst/>
          </a:prstGeom>
          <a:solidFill>
            <a:srgbClr val="A5A5A5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640080" y="23317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name</a:t>
            </a:r>
            <a:endParaRPr lang="en-US" sz="1200" dirty="0"/>
          </a:p>
        </p:txBody>
      </p:sp>
      <p:sp>
        <p:nvSpPr>
          <p:cNvPr id="21" name="Text 18"/>
          <p:cNvSpPr/>
          <p:nvPr/>
        </p:nvSpPr>
        <p:spPr>
          <a:xfrm>
            <a:off x="5852160" y="24003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2" name="Shape 19"/>
          <p:cNvSpPr/>
          <p:nvPr/>
        </p:nvSpPr>
        <p:spPr>
          <a:xfrm>
            <a:off x="457200" y="27432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3" name="Shape 20"/>
          <p:cNvSpPr/>
          <p:nvPr/>
        </p:nvSpPr>
        <p:spPr>
          <a:xfrm>
            <a:off x="5486400" y="28117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640080" y="27889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Sustainable Forest Management Program</a:t>
            </a:r>
            <a:endParaRPr lang="en-US" sz="1200" dirty="0"/>
          </a:p>
        </p:txBody>
      </p:sp>
      <p:sp>
        <p:nvSpPr>
          <p:cNvPr id="25" name="Text 22"/>
          <p:cNvSpPr/>
          <p:nvPr/>
        </p:nvSpPr>
        <p:spPr>
          <a:xfrm>
            <a:off x="5852160" y="28575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6" name="Shape 23"/>
          <p:cNvSpPr/>
          <p:nvPr/>
        </p:nvSpPr>
        <p:spPr>
          <a:xfrm>
            <a:off x="457200" y="32004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7" name="Shape 24"/>
          <p:cNvSpPr/>
          <p:nvPr/>
        </p:nvSpPr>
        <p:spPr>
          <a:xfrm>
            <a:off x="5486400" y="32689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640080" y="32461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1200" dirty="0"/>
          </a:p>
        </p:txBody>
      </p:sp>
      <p:sp>
        <p:nvSpPr>
          <p:cNvPr id="29" name="Text 26"/>
          <p:cNvSpPr/>
          <p:nvPr/>
        </p:nvSpPr>
        <p:spPr>
          <a:xfrm>
            <a:off x="5852160" y="33147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30" name="Shape 27"/>
          <p:cNvSpPr/>
          <p:nvPr/>
        </p:nvSpPr>
        <p:spPr>
          <a:xfrm>
            <a:off x="457200" y="36576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31" name="Shape 28"/>
          <p:cNvSpPr/>
          <p:nvPr/>
        </p:nvSpPr>
        <p:spPr>
          <a:xfrm>
            <a:off x="5486400" y="37261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640080" y="37033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Industry Development Initiative</a:t>
            </a:r>
            <a:endParaRPr lang="en-US" sz="1200" dirty="0"/>
          </a:p>
        </p:txBody>
      </p:sp>
      <p:sp>
        <p:nvSpPr>
          <p:cNvPr id="33" name="Text 30"/>
          <p:cNvSpPr/>
          <p:nvPr/>
        </p:nvSpPr>
        <p:spPr>
          <a:xfrm>
            <a:off x="5852160" y="37719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34" name="Text 3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35" name="Shape 3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37" name="Shape 3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38" name="Text 3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39" name="Shape 3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40" name="Text 3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41" name="Shape 3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42" name="Text 3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43" name="Shape 40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45" name="Shape 42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46" name="Text 43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47" name="Text 44"/>
          <p:cNvSpPr/>
          <p:nvPr/>
        </p:nvSpPr>
        <p:spPr>
          <a:xfrm>
            <a:off x="182880" y="6858000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Draft: May 7, 2025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2025-05-07T06:30:12Z</dcterms:created>
  <dcterms:modified xsi:type="dcterms:W3CDTF">2025-05-07T06:30:12Z</dcterms:modified>
</cp:coreProperties>
</file>