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PORT_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../..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457200" y="1371600"/>
            <a:ext cx="6858000" cy="365760"/>
          </a:xfrm>
          <a:prstGeom prst="rect">
            <a:avLst/>
          </a:prstGeom>
          <a:solidFill>
            <a:srgbClr val="E9EDF1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40080" y="1417320"/>
            <a:ext cx="6400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Programs / Projects</a:t>
            </a:r>
            <a:endParaRPr lang="en-US" sz="1400" dirty="0"/>
          </a:p>
        </p:txBody>
      </p:sp>
      <p:sp>
        <p:nvSpPr>
          <p:cNvPr id="14" name="Shape 11"/>
          <p:cNvSpPr/>
          <p:nvPr/>
        </p:nvSpPr>
        <p:spPr>
          <a:xfrm>
            <a:off x="457200" y="1828800"/>
            <a:ext cx="6858000" cy="411480"/>
          </a:xfrm>
          <a:prstGeom prst="rect">
            <a:avLst/>
          </a:prstGeom>
          <a:solidFill>
            <a:srgbClr val="FFFFFF"/>
          </a:solidFill>
          <a:ln w="6350">
            <a:solidFill>
              <a:srgbClr val="EEEEEE"/>
            </a:solidFill>
            <a:prstDash val="solid"/>
          </a:ln>
        </p:spPr>
      </p:sp>
      <p:sp>
        <p:nvSpPr>
          <p:cNvPr id="15" name="Shape 12"/>
          <p:cNvSpPr/>
          <p:nvPr/>
        </p:nvSpPr>
        <p:spPr>
          <a:xfrm>
            <a:off x="5486400" y="1897380"/>
            <a:ext cx="274320" cy="274320"/>
          </a:xfrm>
          <a:prstGeom prst="rect">
            <a:avLst/>
          </a:prstGeom>
          <a:solidFill>
            <a:srgbClr val="C00000"/>
          </a:solidFill>
          <a:ln w="12700">
            <a:solidFill>
              <a:srgbClr val="FFFFFF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640080" y="1874520"/>
            <a:ext cx="45720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 Certification and Compliance</a:t>
            </a:r>
            <a:endParaRPr lang="en-US" sz="1200" dirty="0"/>
          </a:p>
        </p:txBody>
      </p:sp>
      <p:sp>
        <p:nvSpPr>
          <p:cNvPr id="17" name="Text 14"/>
          <p:cNvSpPr/>
          <p:nvPr/>
        </p:nvSpPr>
        <p:spPr>
          <a:xfrm>
            <a:off x="5852160" y="1943100"/>
            <a:ext cx="13716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target set</a:t>
            </a:r>
            <a:endParaRPr lang="en-US" sz="1000" dirty="0"/>
          </a:p>
        </p:txBody>
      </p:sp>
      <p:sp>
        <p:nvSpPr>
          <p:cNvPr id="18" name="Shape 15"/>
          <p:cNvSpPr/>
          <p:nvPr/>
        </p:nvSpPr>
        <p:spPr>
          <a:xfrm>
            <a:off x="457200" y="2286000"/>
            <a:ext cx="6858000" cy="411480"/>
          </a:xfrm>
          <a:prstGeom prst="rect">
            <a:avLst/>
          </a:prstGeom>
          <a:solidFill>
            <a:srgbClr val="F5F5F5"/>
          </a:solidFill>
          <a:ln w="6350">
            <a:solidFill>
              <a:srgbClr val="EEEEEE"/>
            </a:solidFill>
            <a:prstDash val="solid"/>
          </a:ln>
        </p:spPr>
      </p:sp>
      <p:sp>
        <p:nvSpPr>
          <p:cNvPr id="19" name="Shape 16"/>
          <p:cNvSpPr/>
          <p:nvPr/>
        </p:nvSpPr>
        <p:spPr>
          <a:xfrm>
            <a:off x="5486400" y="2354580"/>
            <a:ext cx="274320" cy="274320"/>
          </a:xfrm>
          <a:prstGeom prst="rect">
            <a:avLst/>
          </a:prstGeom>
          <a:solidFill>
            <a:srgbClr val="A5A5A5"/>
          </a:solidFill>
          <a:ln w="12700">
            <a:solidFill>
              <a:srgbClr val="FFFFFF"/>
            </a:solidFill>
            <a:prstDash val="solid"/>
          </a:ln>
        </p:spPr>
      </p:sp>
      <p:sp>
        <p:nvSpPr>
          <p:cNvPr id="20" name="Text 17"/>
          <p:cNvSpPr/>
          <p:nvPr/>
        </p:nvSpPr>
        <p:spPr>
          <a:xfrm>
            <a:off x="640080" y="2331720"/>
            <a:ext cx="45720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name</a:t>
            </a:r>
            <a:endParaRPr lang="en-US" sz="1200" dirty="0"/>
          </a:p>
        </p:txBody>
      </p:sp>
      <p:sp>
        <p:nvSpPr>
          <p:cNvPr id="21" name="Text 18"/>
          <p:cNvSpPr/>
          <p:nvPr/>
        </p:nvSpPr>
        <p:spPr>
          <a:xfrm>
            <a:off x="5852160" y="2400300"/>
            <a:ext cx="13716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target set</a:t>
            </a:r>
            <a:endParaRPr lang="en-US" sz="1000" dirty="0"/>
          </a:p>
        </p:txBody>
      </p:sp>
      <p:sp>
        <p:nvSpPr>
          <p:cNvPr id="22" name="Shape 19"/>
          <p:cNvSpPr/>
          <p:nvPr/>
        </p:nvSpPr>
        <p:spPr>
          <a:xfrm>
            <a:off x="457200" y="2743200"/>
            <a:ext cx="6858000" cy="411480"/>
          </a:xfrm>
          <a:prstGeom prst="rect">
            <a:avLst/>
          </a:prstGeom>
          <a:solidFill>
            <a:srgbClr val="FFFFFF"/>
          </a:solidFill>
          <a:ln w="6350">
            <a:solidFill>
              <a:srgbClr val="EEEEEE"/>
            </a:solidFill>
            <a:prstDash val="solid"/>
          </a:ln>
        </p:spPr>
      </p:sp>
      <p:sp>
        <p:nvSpPr>
          <p:cNvPr id="23" name="Shape 20"/>
          <p:cNvSpPr/>
          <p:nvPr/>
        </p:nvSpPr>
        <p:spPr>
          <a:xfrm>
            <a:off x="5486400" y="2811780"/>
            <a:ext cx="274320" cy="274320"/>
          </a:xfrm>
          <a:prstGeom prst="rect">
            <a:avLst/>
          </a:prstGeom>
          <a:solidFill>
            <a:srgbClr val="70AD47"/>
          </a:solidFill>
          <a:ln w="12700">
            <a:solidFill>
              <a:srgbClr val="FFFFFF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640080" y="2788920"/>
            <a:ext cx="45720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Sustainable Forest Management Program</a:t>
            </a:r>
            <a:endParaRPr lang="en-US" sz="1200" dirty="0"/>
          </a:p>
        </p:txBody>
      </p:sp>
      <p:sp>
        <p:nvSpPr>
          <p:cNvPr id="25" name="Text 22"/>
          <p:cNvSpPr/>
          <p:nvPr/>
        </p:nvSpPr>
        <p:spPr>
          <a:xfrm>
            <a:off x="5852160" y="2857500"/>
            <a:ext cx="13716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target set</a:t>
            </a:r>
            <a:endParaRPr lang="en-US" sz="1000" dirty="0"/>
          </a:p>
        </p:txBody>
      </p:sp>
      <p:sp>
        <p:nvSpPr>
          <p:cNvPr id="26" name="Shape 23"/>
          <p:cNvSpPr/>
          <p:nvPr/>
        </p:nvSpPr>
        <p:spPr>
          <a:xfrm>
            <a:off x="457200" y="3200400"/>
            <a:ext cx="6858000" cy="411480"/>
          </a:xfrm>
          <a:prstGeom prst="rect">
            <a:avLst/>
          </a:prstGeom>
          <a:solidFill>
            <a:srgbClr val="F5F5F5"/>
          </a:solidFill>
          <a:ln w="6350">
            <a:solidFill>
              <a:srgbClr val="EEEEEE"/>
            </a:solidFill>
            <a:prstDash val="solid"/>
          </a:ln>
        </p:spPr>
      </p:sp>
      <p:sp>
        <p:nvSpPr>
          <p:cNvPr id="27" name="Shape 24"/>
          <p:cNvSpPr/>
          <p:nvPr/>
        </p:nvSpPr>
        <p:spPr>
          <a:xfrm>
            <a:off x="5486400" y="3268980"/>
            <a:ext cx="274320" cy="274320"/>
          </a:xfrm>
          <a:prstGeom prst="rect">
            <a:avLst/>
          </a:prstGeom>
          <a:solidFill>
            <a:srgbClr val="70AD47"/>
          </a:solidFill>
          <a:ln w="12700">
            <a:solidFill>
              <a:srgbClr val="FFFFFF"/>
            </a:solidFill>
            <a:prstDash val="solid"/>
          </a:ln>
        </p:spPr>
      </p:sp>
      <p:sp>
        <p:nvSpPr>
          <p:cNvPr id="28" name="Text 25"/>
          <p:cNvSpPr/>
          <p:nvPr/>
        </p:nvSpPr>
        <p:spPr>
          <a:xfrm>
            <a:off x="640080" y="3246120"/>
            <a:ext cx="45720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test</a:t>
            </a:r>
            <a:endParaRPr lang="en-US" sz="1200" dirty="0"/>
          </a:p>
        </p:txBody>
      </p:sp>
      <p:sp>
        <p:nvSpPr>
          <p:cNvPr id="29" name="Text 26"/>
          <p:cNvSpPr/>
          <p:nvPr/>
        </p:nvSpPr>
        <p:spPr>
          <a:xfrm>
            <a:off x="5852160" y="3314700"/>
            <a:ext cx="13716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target set</a:t>
            </a:r>
            <a:endParaRPr lang="en-US" sz="1000" dirty="0"/>
          </a:p>
        </p:txBody>
      </p:sp>
      <p:sp>
        <p:nvSpPr>
          <p:cNvPr id="30" name="Shape 27"/>
          <p:cNvSpPr/>
          <p:nvPr/>
        </p:nvSpPr>
        <p:spPr>
          <a:xfrm>
            <a:off x="457200" y="3657600"/>
            <a:ext cx="6858000" cy="411480"/>
          </a:xfrm>
          <a:prstGeom prst="rect">
            <a:avLst/>
          </a:prstGeom>
          <a:solidFill>
            <a:srgbClr val="FFFFFF"/>
          </a:solidFill>
          <a:ln w="6350">
            <a:solidFill>
              <a:srgbClr val="EEEEEE"/>
            </a:solidFill>
            <a:prstDash val="solid"/>
          </a:ln>
        </p:spPr>
      </p:sp>
      <p:sp>
        <p:nvSpPr>
          <p:cNvPr id="31" name="Shape 28"/>
          <p:cNvSpPr/>
          <p:nvPr/>
        </p:nvSpPr>
        <p:spPr>
          <a:xfrm>
            <a:off x="5486400" y="3726180"/>
            <a:ext cx="274320" cy="274320"/>
          </a:xfrm>
          <a:prstGeom prst="rect">
            <a:avLst/>
          </a:prstGeom>
          <a:solidFill>
            <a:srgbClr val="70AD47"/>
          </a:solidFill>
          <a:ln w="12700">
            <a:solidFill>
              <a:srgbClr val="FFFFFF"/>
            </a:solidFill>
            <a:prstDash val="solid"/>
          </a:ln>
        </p:spPr>
      </p:sp>
      <p:sp>
        <p:nvSpPr>
          <p:cNvPr id="32" name="Text 29"/>
          <p:cNvSpPr/>
          <p:nvPr/>
        </p:nvSpPr>
        <p:spPr>
          <a:xfrm>
            <a:off x="640080" y="3703320"/>
            <a:ext cx="45720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Industry Development Initiative</a:t>
            </a:r>
            <a:endParaRPr lang="en-US" sz="1200" dirty="0"/>
          </a:p>
        </p:txBody>
      </p:sp>
      <p:sp>
        <p:nvSpPr>
          <p:cNvPr id="33" name="Text 30"/>
          <p:cNvSpPr/>
          <p:nvPr/>
        </p:nvSpPr>
        <p:spPr>
          <a:xfrm>
            <a:off x="5852160" y="3771900"/>
            <a:ext cx="13716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target set</a:t>
            </a:r>
            <a:endParaRPr lang="en-US" sz="1000" dirty="0"/>
          </a:p>
        </p:txBody>
      </p:sp>
      <p:sp>
        <p:nvSpPr>
          <p:cNvPr id="34" name="Text 31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35" name="Shape 32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000000"/>
            </a:solidFill>
            <a:prstDash val="solid"/>
          </a:ln>
        </p:spPr>
      </p:sp>
      <p:sp>
        <p:nvSpPr>
          <p:cNvPr id="36" name="Text 33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37" name="Shape 34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000000"/>
            </a:solidFill>
            <a:prstDash val="solid"/>
          </a:ln>
        </p:spPr>
      </p:sp>
      <p:sp>
        <p:nvSpPr>
          <p:cNvPr id="38" name="Text 35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39" name="Shape 36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000000"/>
            </a:solidFill>
            <a:prstDash val="solid"/>
          </a:ln>
        </p:spPr>
      </p:sp>
      <p:sp>
        <p:nvSpPr>
          <p:cNvPr id="40" name="Text 37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41" name="Shape 38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000000"/>
            </a:solidFill>
            <a:prstDash val="solid"/>
          </a:ln>
        </p:spPr>
      </p:sp>
      <p:sp>
        <p:nvSpPr>
          <p:cNvPr id="42" name="Text 39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43" name="Shape 40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44" name="Text 41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 (previous year)</a:t>
            </a:r>
            <a:endParaRPr lang="en-US" sz="800" dirty="0"/>
          </a:p>
        </p:txBody>
      </p:sp>
      <p:sp>
        <p:nvSpPr>
          <p:cNvPr id="45" name="Shape 42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46" name="Text 43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 (current year)</a:t>
            </a:r>
            <a:endParaRPr lang="en-US" sz="800" dirty="0"/>
          </a:p>
        </p:txBody>
      </p:sp>
      <p:sp>
        <p:nvSpPr>
          <p:cNvPr id="47" name="Text 44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7 May 2025</a:t>
            </a:r>
            <a:endParaRPr lang="en-US" sz="1400" dirty="0"/>
          </a:p>
        </p:txBody>
      </p:sp>
      <p:sp>
        <p:nvSpPr>
          <p:cNvPr id="48" name="Text 45"/>
          <p:cNvSpPr/>
          <p:nvPr/>
        </p:nvSpPr>
        <p:spPr>
          <a:xfrm>
            <a:off x="182880" y="6858000"/>
            <a:ext cx="18288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Draft: May 7, 2025</a:t>
            </a:r>
            <a:endParaRPr 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2025-05-07T06:39:05Z</dcterms:created>
  <dcterms:modified xsi:type="dcterms:W3CDTF">2025-05-07T06:39:05Z</dcterms:modified>
</cp:coreProperties>
</file>