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A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1; 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C00000"/>
          </a:solidFill>
          <a:ln w="6350">
            <a:solidFill>
              <a:srgbClr val="C00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2025-06-18T14:00:54Z</dcterms:created>
  <dcterms:modified xsi:type="dcterms:W3CDTF">2025-06-18T14:00:54Z</dcterms:modified>
</cp:coreProperties>
</file>