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PORT_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../..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457200" y="1371600"/>
            <a:ext cx="6858000" cy="365760"/>
          </a:xfrm>
          <a:prstGeom prst="rect">
            <a:avLst/>
          </a:prstGeom>
          <a:solidFill>
            <a:srgbClr val="E9EDF1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40080" y="1417320"/>
            <a:ext cx="6400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Programs / Projects</a:t>
            </a:r>
            <a:endParaRPr lang="en-US" sz="1400" dirty="0"/>
          </a:p>
        </p:txBody>
      </p:sp>
      <p:sp>
        <p:nvSpPr>
          <p:cNvPr id="14" name="Shape 11"/>
          <p:cNvSpPr/>
          <p:nvPr/>
        </p:nvSpPr>
        <p:spPr>
          <a:xfrm>
            <a:off x="457200" y="1828800"/>
            <a:ext cx="6858000" cy="41148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>
            <a:off x="5486400" y="1897380"/>
            <a:ext cx="274320" cy="274320"/>
          </a:xfrm>
          <a:prstGeom prst="rect">
            <a:avLst/>
          </a:prstGeom>
          <a:solidFill>
            <a:srgbClr val="C00000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640080" y="18745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 Certification and Compliance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5852160" y="19431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18" name="Shape 15"/>
          <p:cNvSpPr/>
          <p:nvPr/>
        </p:nvSpPr>
        <p:spPr>
          <a:xfrm>
            <a:off x="457200" y="2286000"/>
            <a:ext cx="6858000" cy="411480"/>
          </a:xfrm>
          <a:prstGeom prst="rect">
            <a:avLst/>
          </a:prstGeom>
          <a:solidFill>
            <a:srgbClr val="F5F5F5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19" name="Shape 16"/>
          <p:cNvSpPr/>
          <p:nvPr/>
        </p:nvSpPr>
        <p:spPr>
          <a:xfrm>
            <a:off x="5486400" y="2354580"/>
            <a:ext cx="274320" cy="274320"/>
          </a:xfrm>
          <a:prstGeom prst="rect">
            <a:avLst/>
          </a:prstGeom>
          <a:solidFill>
            <a:srgbClr val="A5A5A5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640080" y="23317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name</a:t>
            </a:r>
            <a:endParaRPr lang="en-US" sz="1200" dirty="0"/>
          </a:p>
        </p:txBody>
      </p:sp>
      <p:sp>
        <p:nvSpPr>
          <p:cNvPr id="21" name="Text 18"/>
          <p:cNvSpPr/>
          <p:nvPr/>
        </p:nvSpPr>
        <p:spPr>
          <a:xfrm>
            <a:off x="5852160" y="24003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22" name="Shape 19"/>
          <p:cNvSpPr/>
          <p:nvPr/>
        </p:nvSpPr>
        <p:spPr>
          <a:xfrm>
            <a:off x="457200" y="2743200"/>
            <a:ext cx="6858000" cy="41148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23" name="Shape 20"/>
          <p:cNvSpPr/>
          <p:nvPr/>
        </p:nvSpPr>
        <p:spPr>
          <a:xfrm>
            <a:off x="5486400" y="2811780"/>
            <a:ext cx="274320" cy="274320"/>
          </a:xfrm>
          <a:prstGeom prst="rect">
            <a:avLst/>
          </a:prstGeom>
          <a:solidFill>
            <a:srgbClr val="70AD47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640080" y="27889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Sustainable Forest Management Program</a:t>
            </a:r>
            <a:endParaRPr lang="en-US" sz="1200" dirty="0"/>
          </a:p>
        </p:txBody>
      </p:sp>
      <p:sp>
        <p:nvSpPr>
          <p:cNvPr id="25" name="Text 22"/>
          <p:cNvSpPr/>
          <p:nvPr/>
        </p:nvSpPr>
        <p:spPr>
          <a:xfrm>
            <a:off x="5852160" y="28575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26" name="Shape 23"/>
          <p:cNvSpPr/>
          <p:nvPr/>
        </p:nvSpPr>
        <p:spPr>
          <a:xfrm>
            <a:off x="457200" y="3200400"/>
            <a:ext cx="6858000" cy="411480"/>
          </a:xfrm>
          <a:prstGeom prst="rect">
            <a:avLst/>
          </a:prstGeom>
          <a:solidFill>
            <a:srgbClr val="F5F5F5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27" name="Shape 24"/>
          <p:cNvSpPr/>
          <p:nvPr/>
        </p:nvSpPr>
        <p:spPr>
          <a:xfrm>
            <a:off x="5486400" y="3268980"/>
            <a:ext cx="274320" cy="274320"/>
          </a:xfrm>
          <a:prstGeom prst="rect">
            <a:avLst/>
          </a:prstGeom>
          <a:solidFill>
            <a:srgbClr val="70AD47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28" name="Text 25"/>
          <p:cNvSpPr/>
          <p:nvPr/>
        </p:nvSpPr>
        <p:spPr>
          <a:xfrm>
            <a:off x="640080" y="32461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</a:t>
            </a:r>
            <a:endParaRPr lang="en-US" sz="1200" dirty="0"/>
          </a:p>
        </p:txBody>
      </p:sp>
      <p:sp>
        <p:nvSpPr>
          <p:cNvPr id="29" name="Text 26"/>
          <p:cNvSpPr/>
          <p:nvPr/>
        </p:nvSpPr>
        <p:spPr>
          <a:xfrm>
            <a:off x="5852160" y="33147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30" name="Shape 27"/>
          <p:cNvSpPr/>
          <p:nvPr/>
        </p:nvSpPr>
        <p:spPr>
          <a:xfrm>
            <a:off x="457200" y="3657600"/>
            <a:ext cx="6858000" cy="41148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31" name="Shape 28"/>
          <p:cNvSpPr/>
          <p:nvPr/>
        </p:nvSpPr>
        <p:spPr>
          <a:xfrm>
            <a:off x="5486400" y="3726180"/>
            <a:ext cx="274320" cy="274320"/>
          </a:xfrm>
          <a:prstGeom prst="rect">
            <a:avLst/>
          </a:prstGeom>
          <a:solidFill>
            <a:srgbClr val="70AD47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32" name="Text 29"/>
          <p:cNvSpPr/>
          <p:nvPr/>
        </p:nvSpPr>
        <p:spPr>
          <a:xfrm>
            <a:off x="640080" y="37033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Industry Development Initiative</a:t>
            </a:r>
            <a:endParaRPr lang="en-US" sz="1200" dirty="0"/>
          </a:p>
        </p:txBody>
      </p:sp>
      <p:sp>
        <p:nvSpPr>
          <p:cNvPr id="33" name="Text 30"/>
          <p:cNvSpPr/>
          <p:nvPr/>
        </p:nvSpPr>
        <p:spPr>
          <a:xfrm>
            <a:off x="5852160" y="37719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34" name="Text 31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35" name="Shape 32"/>
          <p:cNvSpPr/>
          <p:nvPr/>
        </p:nvSpPr>
        <p:spPr>
          <a:xfrm>
            <a:off x="914400" y="6528816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000000"/>
            </a:solidFill>
            <a:prstDash val="solid"/>
          </a:ln>
        </p:spPr>
      </p:sp>
      <p:sp>
        <p:nvSpPr>
          <p:cNvPr id="36" name="Text 33"/>
          <p:cNvSpPr/>
          <p:nvPr/>
        </p:nvSpPr>
        <p:spPr>
          <a:xfrm>
            <a:off x="1234440" y="6528816"/>
            <a:ext cx="1828800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37" name="Shape 34"/>
          <p:cNvSpPr/>
          <p:nvPr/>
        </p:nvSpPr>
        <p:spPr>
          <a:xfrm>
            <a:off x="3200400" y="6528816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prstDash val="solid"/>
          </a:ln>
        </p:spPr>
      </p:sp>
      <p:sp>
        <p:nvSpPr>
          <p:cNvPr id="38" name="Text 35"/>
          <p:cNvSpPr/>
          <p:nvPr/>
        </p:nvSpPr>
        <p:spPr>
          <a:xfrm>
            <a:off x="3520440" y="6528816"/>
            <a:ext cx="1828800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39" name="Shape 36"/>
          <p:cNvSpPr/>
          <p:nvPr/>
        </p:nvSpPr>
        <p:spPr>
          <a:xfrm>
            <a:off x="5486400" y="6528816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000000"/>
            </a:solidFill>
            <a:prstDash val="solid"/>
          </a:ln>
        </p:spPr>
      </p:sp>
      <p:sp>
        <p:nvSpPr>
          <p:cNvPr id="40" name="Text 37"/>
          <p:cNvSpPr/>
          <p:nvPr/>
        </p:nvSpPr>
        <p:spPr>
          <a:xfrm>
            <a:off x="5806440" y="6528816"/>
            <a:ext cx="1828800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41" name="Shape 38"/>
          <p:cNvSpPr/>
          <p:nvPr/>
        </p:nvSpPr>
        <p:spPr>
          <a:xfrm>
            <a:off x="7772400" y="6528816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000000"/>
            </a:solidFill>
            <a:prstDash val="solid"/>
          </a:ln>
        </p:spPr>
      </p:sp>
      <p:sp>
        <p:nvSpPr>
          <p:cNvPr id="42" name="Text 39"/>
          <p:cNvSpPr/>
          <p:nvPr/>
        </p:nvSpPr>
        <p:spPr>
          <a:xfrm>
            <a:off x="8092440" y="6528816"/>
            <a:ext cx="1828800" cy="283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43" name="Text 40"/>
          <p:cNvSpPr/>
          <p:nvPr/>
        </p:nvSpPr>
        <p:spPr>
          <a:xfrm>
            <a:off x="182880" y="6858000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Draft: May 7, 2025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2025-05-07T05:51:40Z</dcterms:created>
  <dcterms:modified xsi:type="dcterms:W3CDTF">2025-05-07T05:51:40Z</dcterms:modified>
</cp:coreProperties>
</file>