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PORT_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68580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800">
                <a:solidFill>
                  <a:srgbClr val="444444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68580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800">
                <a:solidFill>
                  <a:srgbClr val="444444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../..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76656" y="182880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315200" y="9144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457200" y="914400"/>
            <a:ext cx="6400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MUDENR; Sector Leads: testagency; Sarawak Forestry Corporation; Sarawak Timber Industry Development Corporation; Forestry Department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640080" y="1417320"/>
            <a:ext cx="6400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Programs / Projects</a:t>
            </a:r>
            <a:endParaRPr lang="en-US" sz="1400" dirty="0"/>
          </a:p>
        </p:txBody>
      </p:sp>
      <p:sp>
        <p:nvSpPr>
          <p:cNvPr id="8" name="Shape 5"/>
          <p:cNvSpPr/>
          <p:nvPr/>
        </p:nvSpPr>
        <p:spPr>
          <a:xfrm>
            <a:off x="457200" y="1828800"/>
            <a:ext cx="6858000" cy="41148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5486400" y="1897380"/>
            <a:ext cx="274320" cy="274320"/>
          </a:xfrm>
          <a:prstGeom prst="rect">
            <a:avLst/>
          </a:prstGeom>
          <a:solidFill>
            <a:srgbClr val="C00000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640080" y="18745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 Certification and Compliance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5852160" y="19431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12" name="Shape 9"/>
          <p:cNvSpPr/>
          <p:nvPr/>
        </p:nvSpPr>
        <p:spPr>
          <a:xfrm>
            <a:off x="457200" y="2286000"/>
            <a:ext cx="6858000" cy="411480"/>
          </a:xfrm>
          <a:prstGeom prst="rect">
            <a:avLst/>
          </a:prstGeom>
          <a:solidFill>
            <a:srgbClr val="F5F5F5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13" name="Shape 10"/>
          <p:cNvSpPr/>
          <p:nvPr/>
        </p:nvSpPr>
        <p:spPr>
          <a:xfrm>
            <a:off x="5486400" y="2354580"/>
            <a:ext cx="274320" cy="274320"/>
          </a:xfrm>
          <a:prstGeom prst="rect">
            <a:avLst/>
          </a:prstGeom>
          <a:solidFill>
            <a:srgbClr val="A5A5A5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40080" y="23317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name</a:t>
            </a:r>
            <a:endParaRPr lang="en-US" sz="1200" dirty="0"/>
          </a:p>
        </p:txBody>
      </p:sp>
      <p:sp>
        <p:nvSpPr>
          <p:cNvPr id="15" name="Text 12"/>
          <p:cNvSpPr/>
          <p:nvPr/>
        </p:nvSpPr>
        <p:spPr>
          <a:xfrm>
            <a:off x="5852160" y="24003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16" name="Shape 13"/>
          <p:cNvSpPr/>
          <p:nvPr/>
        </p:nvSpPr>
        <p:spPr>
          <a:xfrm>
            <a:off x="457200" y="2743200"/>
            <a:ext cx="6858000" cy="41148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17" name="Shape 14"/>
          <p:cNvSpPr/>
          <p:nvPr/>
        </p:nvSpPr>
        <p:spPr>
          <a:xfrm>
            <a:off x="5486400" y="2811780"/>
            <a:ext cx="274320" cy="274320"/>
          </a:xfrm>
          <a:prstGeom prst="rect">
            <a:avLst/>
          </a:prstGeom>
          <a:solidFill>
            <a:srgbClr val="70AD47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640080" y="27889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Sustainable Forest Management Program</a:t>
            </a:r>
            <a:endParaRPr lang="en-US" sz="1200" dirty="0"/>
          </a:p>
        </p:txBody>
      </p:sp>
      <p:sp>
        <p:nvSpPr>
          <p:cNvPr id="19" name="Text 16"/>
          <p:cNvSpPr/>
          <p:nvPr/>
        </p:nvSpPr>
        <p:spPr>
          <a:xfrm>
            <a:off x="5852160" y="28575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20" name="Shape 17"/>
          <p:cNvSpPr/>
          <p:nvPr/>
        </p:nvSpPr>
        <p:spPr>
          <a:xfrm>
            <a:off x="457200" y="3200400"/>
            <a:ext cx="6858000" cy="411480"/>
          </a:xfrm>
          <a:prstGeom prst="rect">
            <a:avLst/>
          </a:prstGeom>
          <a:solidFill>
            <a:srgbClr val="F5F5F5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21" name="Shape 18"/>
          <p:cNvSpPr/>
          <p:nvPr/>
        </p:nvSpPr>
        <p:spPr>
          <a:xfrm>
            <a:off x="5486400" y="3268980"/>
            <a:ext cx="274320" cy="274320"/>
          </a:xfrm>
          <a:prstGeom prst="rect">
            <a:avLst/>
          </a:prstGeom>
          <a:solidFill>
            <a:srgbClr val="70AD47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22" name="Text 19"/>
          <p:cNvSpPr/>
          <p:nvPr/>
        </p:nvSpPr>
        <p:spPr>
          <a:xfrm>
            <a:off x="640080" y="32461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</a:t>
            </a:r>
            <a:endParaRPr lang="en-US" sz="1200" dirty="0"/>
          </a:p>
        </p:txBody>
      </p:sp>
      <p:sp>
        <p:nvSpPr>
          <p:cNvPr id="23" name="Text 20"/>
          <p:cNvSpPr/>
          <p:nvPr/>
        </p:nvSpPr>
        <p:spPr>
          <a:xfrm>
            <a:off x="5852160" y="33147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24" name="Shape 21"/>
          <p:cNvSpPr/>
          <p:nvPr/>
        </p:nvSpPr>
        <p:spPr>
          <a:xfrm>
            <a:off x="457200" y="3657600"/>
            <a:ext cx="6858000" cy="41148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25" name="Shape 22"/>
          <p:cNvSpPr/>
          <p:nvPr/>
        </p:nvSpPr>
        <p:spPr>
          <a:xfrm>
            <a:off x="5486400" y="3726180"/>
            <a:ext cx="274320" cy="274320"/>
          </a:xfrm>
          <a:prstGeom prst="rect">
            <a:avLst/>
          </a:prstGeom>
          <a:solidFill>
            <a:srgbClr val="70AD47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640080" y="37033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Industry Development Initiative</a:t>
            </a:r>
            <a:endParaRPr lang="en-US" sz="1200" dirty="0"/>
          </a:p>
        </p:txBody>
      </p:sp>
      <p:sp>
        <p:nvSpPr>
          <p:cNvPr id="27" name="Text 24"/>
          <p:cNvSpPr/>
          <p:nvPr/>
        </p:nvSpPr>
        <p:spPr>
          <a:xfrm>
            <a:off x="5852160" y="37719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28" name="Text 25"/>
          <p:cNvSpPr/>
          <p:nvPr/>
        </p:nvSpPr>
        <p:spPr>
          <a:xfrm>
            <a:off x="7498080" y="434340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Performance Indicators</a:t>
            </a:r>
            <a:endParaRPr lang="en-US" sz="1400" dirty="0"/>
          </a:p>
        </p:txBody>
      </p:sp>
      <p:sp>
        <p:nvSpPr>
          <p:cNvPr id="29" name="Text 26"/>
          <p:cNvSpPr/>
          <p:nvPr/>
        </p:nvSpPr>
        <p:spPr>
          <a:xfrm>
            <a:off x="457200" y="676656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6 May 2025</a:t>
            </a:r>
            <a:endParaRPr lang="en-US" sz="1000" dirty="0"/>
          </a:p>
        </p:txBody>
      </p:sp>
      <p:sp>
        <p:nvSpPr>
          <p:cNvPr id="30" name="Text 27"/>
          <p:cNvSpPr/>
          <p:nvPr/>
        </p:nvSpPr>
        <p:spPr>
          <a:xfrm>
            <a:off x="457200" y="6858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</a:t>
            </a:r>
            <a:endParaRPr lang="en-US" sz="8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68580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800">
                <a:solidFill>
                  <a:srgbClr val="444444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b="0" lang="en-US"/>
              <a:t>1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2025-05-06T08:35:22Z</dcterms:created>
  <dcterms:modified xsi:type="dcterms:W3CDTF">2025-05-06T08:35:22Z</dcterms:modified>
</cp:coreProperties>
</file>