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3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3.xml"/><Relationship Id="rId3" Type="http://schemas.openxmlformats.org/officeDocument/2006/relationships/chart" Target="/ppt/charts/chart4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Q3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multiple period test 2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q3 sekarang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q3 sekarang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3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2025-07-03T01:05:46Z</dcterms:created>
  <dcterms:modified xsi:type="dcterms:W3CDTF">2025-07-03T01:05:46Z</dcterms:modified>
</cp:coreProperties>
</file>