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3146.6</c:v>
                </c:pt>
                <c:pt idx="1">
                  <c:v>6660.5</c:v>
                </c:pt>
                <c:pt idx="2">
                  <c:v>3203.8</c:v>
                </c:pt>
                <c:pt idx="3">
                  <c:v>1871.5</c:v>
                </c:pt>
                <c:pt idx="4">
                  <c:v>2750.2</c:v>
                </c:pt>
                <c:pt idx="5">
                  <c:v>3396.3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326.55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3.xml"/><Relationship Id="rId3" Type="http://schemas.openxmlformats.org/officeDocument/2006/relationships/chart" Target="/ppt/charts/chart4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../..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Furniture Park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Completion of design, survey and soil investigation.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Pending updates from land and survey on survey status of the lot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29520" y="39949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78%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672772" y="39949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FMU</a:t>
            </a:r>
            <a:endParaRPr lang="en-US" sz="600" dirty="0"/>
          </a:p>
        </p:txBody>
      </p:sp>
      <p:sp>
        <p:nvSpPr>
          <p:cNvPr id="46" name="Text 42"/>
          <p:cNvSpPr/>
          <p:nvPr/>
        </p:nvSpPr>
        <p:spPr>
          <a:xfrm>
            <a:off x="10672772" y="40932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2,327,221 ha Certified (Sept 2024)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9929520" y="42500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69%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0672772" y="42500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FPMU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10672772" y="43484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122,800 ha Certified (Sept 2024)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11 June 2025</a:t>
            </a:r>
            <a:endParaRPr lang="en-US" sz="1400" dirty="0"/>
          </a:p>
        </p:txBody>
      </p:sp>
      <p:sp>
        <p:nvSpPr>
          <p:cNvPr id="64" name="Text 60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5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2025-06-11T06:04:15Z</dcterms:created>
  <dcterms:modified xsi:type="dcterms:W3CDTF">2025-06-11T06:04:15Z</dcterms:modified>
</cp:coreProperties>
</file>