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Completion of design, survey and soil investigation.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Pending updates from land and survey on survey status of the lot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11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2025-06-11T06:42:20Z</dcterms:created>
  <dcterms:modified xsi:type="dcterms:W3CDTF">2025-06-11T06:42:20Z</dcterms:modified>
</cp:coreProperties>
</file>