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162,500 seedlings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375 ha of bamboo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15,415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3.6 ha area planted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17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2025-06-17T07:32:26Z</dcterms:created>
  <dcterms:modified xsi:type="dcterms:W3CDTF">2025-06-17T07:32:26Z</dcterms:modified>
</cp:coreProperties>
</file>