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787.01</c:v>
                </c:pt>
                <c:pt idx="1">
                  <c:v>912.41</c:v>
                </c:pt>
                <c:pt idx="2">
                  <c:v>513.04</c:v>
                </c:pt>
                <c:pt idx="3">
                  <c:v>428.18</c:v>
                </c:pt>
                <c:pt idx="4">
                  <c:v>485.08</c:v>
                </c:pt>
                <c:pt idx="5">
                  <c:v>1277.9</c:v>
                </c:pt>
                <c:pt idx="6">
                  <c:v>745.15</c:v>
                </c:pt>
                <c:pt idx="7">
                  <c:v>762.69</c:v>
                </c:pt>
                <c:pt idx="8">
                  <c:v>579.09</c:v>
                </c:pt>
                <c:pt idx="9">
                  <c:v>676.27</c:v>
                </c:pt>
                <c:pt idx="10">
                  <c:v>2012.35</c:v>
                </c:pt>
                <c:pt idx="11">
                  <c:v>1114.64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3146.6</c:v>
                </c:pt>
                <c:pt idx="1">
                  <c:v>6660.5</c:v>
                </c:pt>
                <c:pt idx="2">
                  <c:v>3203.8</c:v>
                </c:pt>
                <c:pt idx="3">
                  <c:v>1871.5</c:v>
                </c:pt>
                <c:pt idx="4">
                  <c:v>2750.2</c:v>
                </c:pt>
                <c:pt idx="5">
                  <c:v>3396.3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326.55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A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 1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 2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status update available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status update available</a:t>
            </a:r>
            <a:endParaRPr lang="en-US" sz="700" dirty="0"/>
          </a:p>
        </p:txBody>
      </p:sp>
      <p:sp>
        <p:nvSpPr>
          <p:cNvPr id="22" name="Shape 19"/>
          <p:cNvSpPr/>
          <p:nvPr/>
        </p:nvSpPr>
        <p:spPr>
          <a:xfrm>
            <a:off x="246888" y="1394460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3" name="Text 20"/>
          <p:cNvSpPr/>
          <p:nvPr/>
        </p:nvSpPr>
        <p:spPr>
          <a:xfrm>
            <a:off x="246888" y="1408176"/>
            <a:ext cx="200025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A</a:t>
            </a:r>
            <a:endParaRPr lang="en-US" sz="700" dirty="0"/>
          </a:p>
        </p:txBody>
      </p:sp>
      <p:sp>
        <p:nvSpPr>
          <p:cNvPr id="24" name="Text 21"/>
          <p:cNvSpPr/>
          <p:nvPr/>
        </p:nvSpPr>
        <p:spPr>
          <a:xfrm>
            <a:off x="2247138" y="1408176"/>
            <a:ext cx="224028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 1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 2</a:t>
            </a:r>
            <a:endParaRPr lang="en-US" sz="700" dirty="0"/>
          </a:p>
        </p:txBody>
      </p:sp>
      <p:sp>
        <p:nvSpPr>
          <p:cNvPr id="25" name="Shape 22"/>
          <p:cNvSpPr/>
          <p:nvPr/>
        </p:nvSpPr>
        <p:spPr>
          <a:xfrm>
            <a:off x="4721733" y="1435608"/>
            <a:ext cx="91440" cy="91440"/>
          </a:xfrm>
          <a:prstGeom prst="ellipse">
            <a:avLst/>
          </a:prstGeom>
          <a:solidFill>
            <a:srgbClr val="C00000"/>
          </a:solidFill>
          <a:ln w="6350">
            <a:solidFill>
              <a:srgbClr val="C00000"/>
            </a:solidFill>
            <a:prstDash val="solid"/>
          </a:ln>
        </p:spPr>
      </p:sp>
      <p:sp>
        <p:nvSpPr>
          <p:cNvPr id="26" name="Text 23"/>
          <p:cNvSpPr/>
          <p:nvPr/>
        </p:nvSpPr>
        <p:spPr>
          <a:xfrm>
            <a:off x="5047488" y="1408176"/>
            <a:ext cx="320040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status 1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status 2</a:t>
            </a:r>
            <a:endParaRPr lang="en-US" sz="700" dirty="0"/>
          </a:p>
        </p:txBody>
      </p:sp>
      <p:sp>
        <p:nvSpPr>
          <p:cNvPr id="27" name="Shape 24"/>
          <p:cNvSpPr/>
          <p:nvPr/>
        </p:nvSpPr>
        <p:spPr>
          <a:xfrm>
            <a:off x="246888" y="1769364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8" name="Text 25"/>
          <p:cNvSpPr/>
          <p:nvPr/>
        </p:nvSpPr>
        <p:spPr>
          <a:xfrm>
            <a:off x="246888" y="1783080"/>
            <a:ext cx="200025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A</a:t>
            </a:r>
            <a:endParaRPr lang="en-US" sz="700" dirty="0"/>
          </a:p>
        </p:txBody>
      </p:sp>
      <p:sp>
        <p:nvSpPr>
          <p:cNvPr id="29" name="Text 26"/>
          <p:cNvSpPr/>
          <p:nvPr/>
        </p:nvSpPr>
        <p:spPr>
          <a:xfrm>
            <a:off x="2247138" y="1783080"/>
            <a:ext cx="224028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 1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 2</a:t>
            </a:r>
            <a:endParaRPr lang="en-US" sz="700" dirty="0"/>
          </a:p>
        </p:txBody>
      </p:sp>
      <p:sp>
        <p:nvSpPr>
          <p:cNvPr id="30" name="Shape 27"/>
          <p:cNvSpPr/>
          <p:nvPr/>
        </p:nvSpPr>
        <p:spPr>
          <a:xfrm>
            <a:off x="4721733" y="1810512"/>
            <a:ext cx="91440" cy="91440"/>
          </a:xfrm>
          <a:prstGeom prst="ellipse">
            <a:avLst/>
          </a:prstGeom>
          <a:solidFill>
            <a:srgbClr val="C00000"/>
          </a:solidFill>
          <a:ln w="6350">
            <a:solidFill>
              <a:srgbClr val="C00000"/>
            </a:solidFill>
            <a:prstDash val="solid"/>
          </a:ln>
        </p:spPr>
      </p:sp>
      <p:sp>
        <p:nvSpPr>
          <p:cNvPr id="31" name="Text 28"/>
          <p:cNvSpPr/>
          <p:nvPr/>
        </p:nvSpPr>
        <p:spPr>
          <a:xfrm>
            <a:off x="5047488" y="1783080"/>
            <a:ext cx="320040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status 1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status 2</a:t>
            </a:r>
            <a:endParaRPr lang="en-US" sz="700" dirty="0"/>
          </a:p>
        </p:txBody>
      </p:sp>
      <p:sp>
        <p:nvSpPr>
          <p:cNvPr id="32" name="Shape 29"/>
          <p:cNvSpPr/>
          <p:nvPr/>
        </p:nvSpPr>
        <p:spPr>
          <a:xfrm>
            <a:off x="246888" y="2144268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33" name="Text 30"/>
          <p:cNvSpPr/>
          <p:nvPr/>
        </p:nvSpPr>
        <p:spPr>
          <a:xfrm>
            <a:off x="246888" y="2157984"/>
            <a:ext cx="200025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A</a:t>
            </a:r>
            <a:endParaRPr lang="en-US" sz="700" dirty="0"/>
          </a:p>
        </p:txBody>
      </p:sp>
      <p:sp>
        <p:nvSpPr>
          <p:cNvPr id="34" name="Text 31"/>
          <p:cNvSpPr/>
          <p:nvPr/>
        </p:nvSpPr>
        <p:spPr>
          <a:xfrm>
            <a:off x="2247138" y="2157984"/>
            <a:ext cx="224028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 1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 2</a:t>
            </a:r>
            <a:endParaRPr lang="en-US" sz="700" dirty="0"/>
          </a:p>
        </p:txBody>
      </p:sp>
      <p:sp>
        <p:nvSpPr>
          <p:cNvPr id="35" name="Shape 32"/>
          <p:cNvSpPr/>
          <p:nvPr/>
        </p:nvSpPr>
        <p:spPr>
          <a:xfrm>
            <a:off x="4721733" y="2185416"/>
            <a:ext cx="91440" cy="91440"/>
          </a:xfrm>
          <a:prstGeom prst="ellipse">
            <a:avLst/>
          </a:prstGeom>
          <a:solidFill>
            <a:srgbClr val="C00000"/>
          </a:solidFill>
          <a:ln w="6350">
            <a:solidFill>
              <a:srgbClr val="C00000"/>
            </a:solidFill>
            <a:prstDash val="solid"/>
          </a:ln>
        </p:spPr>
      </p:sp>
      <p:sp>
        <p:nvSpPr>
          <p:cNvPr id="36" name="Text 33"/>
          <p:cNvSpPr/>
          <p:nvPr/>
        </p:nvSpPr>
        <p:spPr>
          <a:xfrm>
            <a:off x="5047488" y="2157984"/>
            <a:ext cx="320040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status 1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status 2</a:t>
            </a:r>
            <a:endParaRPr lang="en-US" sz="700" dirty="0"/>
          </a:p>
        </p:txBody>
      </p:sp>
      <p:sp>
        <p:nvSpPr>
          <p:cNvPr id="37" name="Shape 34"/>
          <p:cNvSpPr/>
          <p:nvPr/>
        </p:nvSpPr>
        <p:spPr>
          <a:xfrm>
            <a:off x="246888" y="2519172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38" name="Text 35"/>
          <p:cNvSpPr/>
          <p:nvPr/>
        </p:nvSpPr>
        <p:spPr>
          <a:xfrm>
            <a:off x="246888" y="2532888"/>
            <a:ext cx="200025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A</a:t>
            </a:r>
            <a:endParaRPr lang="en-US" sz="700" dirty="0"/>
          </a:p>
        </p:txBody>
      </p:sp>
      <p:sp>
        <p:nvSpPr>
          <p:cNvPr id="39" name="Text 36"/>
          <p:cNvSpPr/>
          <p:nvPr/>
        </p:nvSpPr>
        <p:spPr>
          <a:xfrm>
            <a:off x="2247138" y="2532888"/>
            <a:ext cx="224028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 1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 2</a:t>
            </a:r>
            <a:endParaRPr lang="en-US" sz="700" dirty="0"/>
          </a:p>
        </p:txBody>
      </p:sp>
      <p:sp>
        <p:nvSpPr>
          <p:cNvPr id="40" name="Shape 37"/>
          <p:cNvSpPr/>
          <p:nvPr/>
        </p:nvSpPr>
        <p:spPr>
          <a:xfrm>
            <a:off x="4721733" y="2560320"/>
            <a:ext cx="91440" cy="91440"/>
          </a:xfrm>
          <a:prstGeom prst="ellipse">
            <a:avLst/>
          </a:prstGeom>
          <a:solidFill>
            <a:srgbClr val="C00000"/>
          </a:solidFill>
          <a:ln w="6350">
            <a:solidFill>
              <a:srgbClr val="C00000"/>
            </a:solidFill>
            <a:prstDash val="solid"/>
          </a:ln>
        </p:spPr>
      </p:sp>
      <p:sp>
        <p:nvSpPr>
          <p:cNvPr id="41" name="Text 38"/>
          <p:cNvSpPr/>
          <p:nvPr/>
        </p:nvSpPr>
        <p:spPr>
          <a:xfrm>
            <a:off x="5047488" y="2532888"/>
            <a:ext cx="320040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status 1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status 2</a:t>
            </a:r>
            <a:endParaRPr lang="en-US" sz="700" dirty="0"/>
          </a:p>
        </p:txBody>
      </p:sp>
      <p:sp>
        <p:nvSpPr>
          <p:cNvPr id="42" name="Text 3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43" name="Shape 4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44" name="Text 4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45" name="Text 4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46" name="Shape 4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47" name="Text 4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48" name="Text 4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4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0" name="Shape 4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51" name="Text 4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52" name="Text 4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53" name="Text 4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54" name="Shape 5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55" name="Text 5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56" name="Text 5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57" name="Text 5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58" name="Text 5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59" name="Text 5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60" name="Text 5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61" name="Text 5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62" name="Shape 5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63" name="Text 59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64" name="Text 60"/>
          <p:cNvSpPr/>
          <p:nvPr/>
        </p:nvSpPr>
        <p:spPr>
          <a:xfrm>
            <a:off x="9929520" y="39949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78%</a:t>
            </a:r>
            <a:endParaRPr lang="en-US" sz="1600" dirty="0"/>
          </a:p>
        </p:txBody>
      </p:sp>
      <p:sp>
        <p:nvSpPr>
          <p:cNvPr id="65" name="Text 61"/>
          <p:cNvSpPr/>
          <p:nvPr/>
        </p:nvSpPr>
        <p:spPr>
          <a:xfrm>
            <a:off x="10672772" y="39949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FMU</a:t>
            </a:r>
            <a:endParaRPr lang="en-US" sz="600" dirty="0"/>
          </a:p>
        </p:txBody>
      </p:sp>
      <p:sp>
        <p:nvSpPr>
          <p:cNvPr id="66" name="Text 62"/>
          <p:cNvSpPr/>
          <p:nvPr/>
        </p:nvSpPr>
        <p:spPr>
          <a:xfrm>
            <a:off x="10672772" y="40932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2,327,221 ha Certified (Sept 2024)</a:t>
            </a:r>
            <a:endParaRPr lang="en-US" sz="600" dirty="0"/>
          </a:p>
        </p:txBody>
      </p:sp>
      <p:sp>
        <p:nvSpPr>
          <p:cNvPr id="67" name="Text 63"/>
          <p:cNvSpPr/>
          <p:nvPr/>
        </p:nvSpPr>
        <p:spPr>
          <a:xfrm>
            <a:off x="9929520" y="42500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69%</a:t>
            </a:r>
            <a:endParaRPr lang="en-US" sz="1600" dirty="0"/>
          </a:p>
        </p:txBody>
      </p:sp>
      <p:sp>
        <p:nvSpPr>
          <p:cNvPr id="68" name="Text 64"/>
          <p:cNvSpPr/>
          <p:nvPr/>
        </p:nvSpPr>
        <p:spPr>
          <a:xfrm>
            <a:off x="10672772" y="42500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FPMU</a:t>
            </a:r>
            <a:endParaRPr lang="en-US" sz="600" dirty="0"/>
          </a:p>
        </p:txBody>
      </p:sp>
      <p:sp>
        <p:nvSpPr>
          <p:cNvPr id="69" name="Text 65"/>
          <p:cNvSpPr/>
          <p:nvPr/>
        </p:nvSpPr>
        <p:spPr>
          <a:xfrm>
            <a:off x="10672772" y="43484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122,800 ha Certified (Sept 2024)</a:t>
            </a:r>
            <a:endParaRPr lang="en-US" sz="600" dirty="0"/>
          </a:p>
        </p:txBody>
      </p:sp>
      <p:sp>
        <p:nvSpPr>
          <p:cNvPr id="70" name="Text 6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71" name="Shape 6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72" name="Text 6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73" name="Shape 6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74" name="Text 7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75" name="Shape 7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76" name="Text 7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77" name="Shape 7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78" name="Text 7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79" name="Shape 75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80" name="Text 76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81" name="Shape 77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82" name="Text 78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83" name="Text 79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18 June 2025</a:t>
            </a:r>
            <a:endParaRPr lang="en-US" sz="1400" dirty="0"/>
          </a:p>
        </p:txBody>
      </p:sp>
      <p:sp>
        <p:nvSpPr>
          <p:cNvPr id="84" name="Text 80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85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2025-06-18T11:58:43Z</dcterms:created>
  <dcterms:modified xsi:type="dcterms:W3CDTF">2025-06-18T11:58:43Z</dcterms:modified>
</cp:coreProperties>
</file>