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Conservation Initiative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50 charging stations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28 operational, 12 in progress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Research &amp; Development Initiative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Establish 15 vegetable plots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18 plots created and planted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165049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1664208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Reforestation and Restoration Project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1664208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Collect 500kg of plastic waste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1691640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1664208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520kg collected successfully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186080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1874520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Timber Management Program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1874520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Reach 1,000 students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1901952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187452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1,250 students participated</a:t>
            </a:r>
            <a:endParaRPr lang="en-US" sz="700" dirty="0"/>
          </a:p>
        </p:txBody>
      </p:sp>
      <p:sp>
        <p:nvSpPr>
          <p:cNvPr id="42" name="Shape 39"/>
          <p:cNvSpPr/>
          <p:nvPr/>
        </p:nvSpPr>
        <p:spPr>
          <a:xfrm>
            <a:off x="246888" y="2071116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3" name="Text 40"/>
          <p:cNvSpPr/>
          <p:nvPr/>
        </p:nvSpPr>
        <p:spPr>
          <a:xfrm>
            <a:off x="246888" y="208483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Wildlife Habitat Protection Scheme</a:t>
            </a:r>
            <a:endParaRPr lang="en-US" sz="700" dirty="0"/>
          </a:p>
        </p:txBody>
      </p:sp>
      <p:sp>
        <p:nvSpPr>
          <p:cNvPr id="44" name="Text 41"/>
          <p:cNvSpPr/>
          <p:nvPr/>
        </p:nvSpPr>
        <p:spPr>
          <a:xfrm>
            <a:off x="2247138" y="208483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Cover 2,000 sqm of roof space</a:t>
            </a:r>
            <a:endParaRPr lang="en-US" sz="700" dirty="0"/>
          </a:p>
        </p:txBody>
      </p:sp>
      <p:sp>
        <p:nvSpPr>
          <p:cNvPr id="45" name="Shape 42"/>
          <p:cNvSpPr/>
          <p:nvPr/>
        </p:nvSpPr>
        <p:spPr>
          <a:xfrm>
            <a:off x="4721733" y="211226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5047488" y="208483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Funding not yet secured</a:t>
            </a:r>
            <a:endParaRPr lang="en-US" sz="700" dirty="0"/>
          </a:p>
        </p:txBody>
      </p:sp>
      <p:sp>
        <p:nvSpPr>
          <p:cNvPr id="47" name="Text 4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48" name="Shape 4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9" name="Text 4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50" name="Text 4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51" name="Shape 4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53" name="Text 5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5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5" name="Shape 5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58" name="Text 5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59" name="Shape 5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61" name="Text 5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62" name="Text 58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63" name="Text 59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4" name="Text 60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65" name="Text 61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66" name="Text 62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7" name="Shape 6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70" name="Text 66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71" name="Text 67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72" name="Text 68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73" name="Text 69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74" name="Text 70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75" name="Text 7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76" name="Shape 7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7" name="Text 7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78" name="Shape 7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9" name="Text 7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80" name="Shape 7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1" name="Text 7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82" name="Shape 7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3" name="Text 7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84" name="Shape 8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85" name="Text 8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86" name="Shape 8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87" name="Text 8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88" name="Text 84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89" name="Text 85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90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2025-06-18T11:45:39Z</dcterms:created>
  <dcterms:modified xsi:type="dcterms:W3CDTF">2025-06-18T11:45:39Z</dcterms:modified>
</cp:coreProperties>
</file>