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400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MUDENR; Sector Leads: testagency; Sarawak Forestry Corporation; Sarawak Timber Industry Development Corporation; Forestry Department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6858000" y="274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4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4" name="Shape 12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8" name="Shape 16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2" name="Shape 20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6" name="Text 24"/>
          <p:cNvSpPr/>
          <p:nvPr/>
        </p:nvSpPr>
        <p:spPr>
          <a:xfrm>
            <a:off x="7498080" y="434340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57200" y="6766560"/>
            <a:ext cx="2743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6 May 2025</a:t>
            </a:r>
            <a:endParaRPr lang="en-US" sz="1000" dirty="0"/>
          </a:p>
        </p:txBody>
      </p:sp>
      <p:sp>
        <p:nvSpPr>
          <p:cNvPr id="28" name="Text 26"/>
          <p:cNvSpPr/>
          <p:nvPr/>
        </p:nvSpPr>
        <p:spPr>
          <a:xfrm>
            <a:off x="457200" y="6858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</a:t>
            </a:r>
            <a:endParaRPr lang="en-US" sz="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68580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800">
                <a:solidFill>
                  <a:srgbClr val="444444"/>
                </a:solidFill>
                <a:latin typeface="Calibri"/>
                <a:ea typeface="Calibri"/>
                <a:cs typeface="Calibri"/>
              </a:defRPr>
            </a:lvl1pPr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2025-05-06T06:57:58Z</dcterms:created>
  <dcterms:modified xsi:type="dcterms:W3CDTF">2025-05-06T06:57:58Z</dcterms:modified>
</cp:coreProperties>
</file>