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3. 5 . System Tagang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implement 2 locations Tagang in Sarawak surounding TPAM.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70AD47"/>
          </a:solidFill>
          <a:ln w="6350">
            <a:solidFill>
              <a:srgbClr val="70AD47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"1. BRO: Project proposal for 1 potential sites submitted and approved.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2. SRO: Organized Workshop to  Develop System Tagang Project Proposal at Sg Betun  with DOA.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38" name="Text 3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71168" y="40068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10077582" y="4006800"/>
            <a:ext cx="789960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56.7%</a:t>
            </a:r>
            <a:endParaRPr lang="en-US" sz="1800" dirty="0"/>
          </a:p>
        </p:txBody>
      </p:sp>
      <p:sp>
        <p:nvSpPr>
          <p:cNvPr id="45" name="Text 41"/>
          <p:cNvSpPr/>
          <p:nvPr/>
        </p:nvSpPr>
        <p:spPr>
          <a:xfrm>
            <a:off x="10950342" y="4006800"/>
            <a:ext cx="1055226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1,703,164 ha Certified (May 2025)</a:t>
            </a:r>
            <a:endParaRPr lang="en-US" sz="800" dirty="0"/>
          </a:p>
        </p:txBody>
      </p:sp>
      <p:sp>
        <p:nvSpPr>
          <p:cNvPr id="46" name="Text 42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47" name="Shape 43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48" name="Text 44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49" name="Shape 45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0" name="Text 46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57" name="Shape 53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59" name="Text 55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24 June 2025</a:t>
            </a:r>
            <a:endParaRPr lang="en-US" sz="1400" dirty="0"/>
          </a:p>
        </p:txBody>
      </p:sp>
      <p:sp>
        <p:nvSpPr>
          <p:cNvPr id="60" name="Text 56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2025-06-24T10:41:22Z</dcterms:created>
  <dcterms:modified xsi:type="dcterms:W3CDTF">2025-06-24T10:41:22Z</dcterms:modified>
</cp:coreProperties>
</file>