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/>
                </c:pt>
                <c:pt idx="1">
                  <c:v/>
                </c:pt>
                <c:pt idx="2">
                  <c:v/>
                </c:pt>
                <c:pt idx="3">
                  <c:v/>
                </c:pt>
                <c:pt idx="4">
                  <c:v/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/>
                </c:pt>
                <c:pt idx="6">
                  <c:v/>
                </c:pt>
                <c:pt idx="7">
                  <c:v/>
                </c:pt>
                <c:pt idx="8">
                  <c:v/>
                </c:pt>
                <c:pt idx="9">
                  <c:v/>
                </c:pt>
                <c:pt idx="10">
                  <c:v/>
                </c:pt>
                <c:pt idx="11">
                  <c:v/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January</c:v>
                  </c:pt>
                  <c:pt idx="1">
                    <c:v>February</c:v>
                  </c:pt>
                  <c:pt idx="2">
                    <c:v>March</c:v>
                  </c:pt>
                  <c:pt idx="3">
                    <c:v>April</c:v>
                  </c:pt>
                  <c:pt idx="4">
                    <c:v>May</c:v>
                  </c:pt>
                  <c:pt idx="5">
                    <c:v>June</c:v>
                  </c:pt>
                  <c:pt idx="6">
                    <c:v>July</c:v>
                  </c:pt>
                  <c:pt idx="7">
                    <c:v>August</c:v>
                  </c:pt>
                  <c:pt idx="8">
                    <c:v>September</c:v>
                  </c:pt>
                  <c:pt idx="9">
                    <c:v>October</c:v>
                  </c:pt>
                  <c:pt idx="10">
                    <c:v>November</c:v>
                  </c:pt>
                  <c:pt idx="11">
                    <c:v>December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11232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588389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38" name="Text 34"/>
          <p:cNvSpPr/>
          <p:nvPr/>
        </p:nvSpPr>
        <p:spPr>
          <a:xfrm>
            <a:off x="9911232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10986084" y="33790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1663241" y="34019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1" name="Text 37"/>
          <p:cNvSpPr/>
          <p:nvPr/>
        </p:nvSpPr>
        <p:spPr>
          <a:xfrm>
            <a:off x="10986084" y="36086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11232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588389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6" name="Text 42"/>
          <p:cNvSpPr/>
          <p:nvPr/>
        </p:nvSpPr>
        <p:spPr>
          <a:xfrm>
            <a:off x="9911232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10986084" y="3976632"/>
            <a:ext cx="1074852" cy="229651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1663241" y="3999597"/>
            <a:ext cx="161228" cy="11482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200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%</a:t>
            </a:r>
            <a:endParaRPr lang="en-US" sz="1200" dirty="0"/>
          </a:p>
        </p:txBody>
      </p:sp>
      <p:sp>
        <p:nvSpPr>
          <p:cNvPr id="49" name="Text 45"/>
          <p:cNvSpPr/>
          <p:nvPr/>
        </p:nvSpPr>
        <p:spPr>
          <a:xfrm>
            <a:off x="10986084" y="4206283"/>
            <a:ext cx="1074852" cy="280685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12226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001561" y="6720840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122262" y="6659575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7406640" y="6577279"/>
            <a:ext cx="1828800" cy="320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900" dirty="0"/>
          </a:p>
        </p:txBody>
      </p:sp>
      <p:sp>
        <p:nvSpPr>
          <p:cNvPr id="64" name="Shape 60"/>
          <p:cNvSpPr/>
          <p:nvPr/>
        </p:nvSpPr>
        <p:spPr>
          <a:xfrm>
            <a:off x="845784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5" name="Text 61"/>
          <p:cNvSpPr/>
          <p:nvPr/>
        </p:nvSpPr>
        <p:spPr>
          <a:xfrm>
            <a:off x="850356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66" name="Text 62"/>
          <p:cNvSpPr/>
          <p:nvPr/>
        </p:nvSpPr>
        <p:spPr>
          <a:xfrm>
            <a:off x="908028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323.60</a:t>
            </a:r>
            <a:endParaRPr lang="en-US" sz="700" dirty="0"/>
          </a:p>
        </p:txBody>
      </p:sp>
      <p:sp>
        <p:nvSpPr>
          <p:cNvPr id="67" name="Shape 63"/>
          <p:cNvSpPr/>
          <p:nvPr/>
        </p:nvSpPr>
        <p:spPr>
          <a:xfrm>
            <a:off x="10332360" y="6379488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68" name="Text 64"/>
          <p:cNvSpPr/>
          <p:nvPr/>
        </p:nvSpPr>
        <p:spPr>
          <a:xfrm>
            <a:off x="10378080" y="6406920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69" name="Text 65"/>
          <p:cNvSpPr/>
          <p:nvPr/>
        </p:nvSpPr>
        <p:spPr>
          <a:xfrm>
            <a:off x="10954800" y="6406920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30,380.02</a:t>
            </a:r>
            <a:endParaRPr lang="en-US" sz="700" dirty="0"/>
          </a:p>
        </p:txBody>
      </p:sp>
      <p:sp>
        <p:nvSpPr>
          <p:cNvPr id="70" name="Text 66"/>
          <p:cNvSpPr/>
          <p:nvPr/>
        </p:nvSpPr>
        <p:spPr>
          <a:xfrm>
            <a:off x="8366400" y="462384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7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2025-07-13T14:06:46Z</dcterms:created>
  <dcterms:modified xsi:type="dcterms:W3CDTF">2025-07-13T14:06:46Z</dcterms:modified>
</cp:coreProperties>
</file>