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681868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693938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6818681" y="6720840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6939382" y="6659575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7406640" y="6577279"/>
            <a:ext cx="18288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05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2025-07-13T14:21:31Z</dcterms:created>
  <dcterms:modified xsi:type="dcterms:W3CDTF">2025-07-13T14:21:31Z</dcterms:modified>
</cp:coreProperties>
</file>