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.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0.2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000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2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_fork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 real program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targeetette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dadadas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statsususus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afdsfsdfsdfjfhuidghiudhgisudhgiushguishdgudshfusidghsyudgfjshbcjzcmburteoishdjszbfyusdgfsjbjshfjs</a:t>
            </a:r>
            <a:endParaRPr lang="en-US" sz="700" dirty="0"/>
          </a:p>
        </p:txBody>
      </p:sp>
      <p:sp>
        <p:nvSpPr>
          <p:cNvPr id="22" name="Shape 19"/>
          <p:cNvSpPr/>
          <p:nvPr/>
        </p:nvSpPr>
        <p:spPr>
          <a:xfrm>
            <a:off x="246888" y="1531620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3" name="Text 20"/>
          <p:cNvSpPr/>
          <p:nvPr/>
        </p:nvSpPr>
        <p:spPr>
          <a:xfrm>
            <a:off x="246888" y="1545336"/>
            <a:ext cx="200025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helloooooooo</a:t>
            </a:r>
            <a:endParaRPr lang="en-US" sz="700" dirty="0"/>
          </a:p>
        </p:txBody>
      </p:sp>
      <p:sp>
        <p:nvSpPr>
          <p:cNvPr id="24" name="Text 21"/>
          <p:cNvSpPr/>
          <p:nvPr/>
        </p:nvSpPr>
        <p:spPr>
          <a:xfrm>
            <a:off x="2247138" y="1545336"/>
            <a:ext cx="224028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adasdasdas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ggfdhdfhdhdfhfd</a:t>
            </a:r>
            <a:endParaRPr lang="en-US" sz="700" dirty="0"/>
          </a:p>
        </p:txBody>
      </p:sp>
      <p:sp>
        <p:nvSpPr>
          <p:cNvPr id="25" name="Shape 22"/>
          <p:cNvSpPr/>
          <p:nvPr/>
        </p:nvSpPr>
        <p:spPr>
          <a:xfrm>
            <a:off x="4721733" y="1572768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6" name="Text 23"/>
          <p:cNvSpPr/>
          <p:nvPr/>
        </p:nvSpPr>
        <p:spPr>
          <a:xfrm>
            <a:off x="5047488" y="1545336"/>
            <a:ext cx="320040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adasdas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fhdghgdhdhdfhdf</a:t>
            </a:r>
            <a:endParaRPr lang="en-US" sz="700" dirty="0"/>
          </a:p>
        </p:txBody>
      </p:sp>
      <p:sp>
        <p:nvSpPr>
          <p:cNvPr id="27" name="Text 24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8" name="Shape 25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9" name="Text 26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30" name="Text 27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31" name="Shape 28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32" name="Text 29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33" name="Text 30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graphicFrame>
        <p:nvGraphicFramePr>
          <p:cNvPr id="34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5" name="Shape 31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6" name="Text 32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</a:t>
            </a:r>
            <a:endParaRPr lang="en-US" sz="800" dirty="0"/>
          </a:p>
        </p:txBody>
      </p:sp>
      <p:sp>
        <p:nvSpPr>
          <p:cNvPr id="37" name="Text 33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70</a:t>
            </a:r>
            <a:endParaRPr lang="en-US" sz="2500" dirty="0"/>
          </a:p>
        </p:txBody>
      </p:sp>
      <p:sp>
        <p:nvSpPr>
          <p:cNvPr id="38" name="Text 34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December 2024)</a:t>
            </a:r>
            <a:endParaRPr lang="en-US" sz="800" dirty="0"/>
          </a:p>
        </p:txBody>
      </p:sp>
      <p:sp>
        <p:nvSpPr>
          <p:cNvPr id="39" name="Shape 35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0" name="Text 36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1" name="Text 37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56.8</a:t>
            </a:r>
            <a:endParaRPr lang="en-US" sz="1600" dirty="0"/>
          </a:p>
        </p:txBody>
      </p:sp>
      <p:sp>
        <p:nvSpPr>
          <p:cNvPr id="42" name="Text 38"/>
          <p:cNvSpPr/>
          <p:nvPr/>
        </p:nvSpPr>
        <p:spPr>
          <a:xfrm>
            <a:off x="10672772" y="3495686"/>
            <a:ext cx="1379020" cy="2116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1,705,761 ha FMU Certified (as of June 2025)</a:t>
            </a:r>
            <a:endParaRPr lang="en-US" sz="600" dirty="0"/>
          </a:p>
        </p:txBody>
      </p:sp>
      <p:sp>
        <p:nvSpPr>
          <p:cNvPr id="43" name="Text 39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72.2</a:t>
            </a:r>
            <a:endParaRPr lang="en-US" sz="1600" dirty="0"/>
          </a:p>
        </p:txBody>
      </p:sp>
      <p:sp>
        <p:nvSpPr>
          <p:cNvPr id="44" name="Text 40"/>
          <p:cNvSpPr/>
          <p:nvPr/>
        </p:nvSpPr>
        <p:spPr>
          <a:xfrm>
            <a:off x="10672772" y="3750854"/>
            <a:ext cx="1379020" cy="2116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128,601 ha FPMU Certified (as of June 2025)</a:t>
            </a:r>
            <a:endParaRPr lang="en-US" sz="600" dirty="0"/>
          </a:p>
        </p:txBody>
      </p:sp>
      <p:sp>
        <p:nvSpPr>
          <p:cNvPr id="45" name="Shape 41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6" name="Text 42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47" name="Text 43"/>
          <p:cNvSpPr/>
          <p:nvPr/>
        </p:nvSpPr>
        <p:spPr>
          <a:xfrm>
            <a:off x="9929520" y="39949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48" name="Text 44"/>
          <p:cNvSpPr/>
          <p:nvPr/>
        </p:nvSpPr>
        <p:spPr>
          <a:xfrm>
            <a:off x="10672772" y="4093286"/>
            <a:ext cx="1379020" cy="2116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 UNESCO Global Geopark(as of June 2025)</a:t>
            </a:r>
            <a:endParaRPr lang="en-US" sz="600" dirty="0"/>
          </a:p>
        </p:txBody>
      </p:sp>
      <p:sp>
        <p:nvSpPr>
          <p:cNvPr id="49" name="Text 45"/>
          <p:cNvSpPr/>
          <p:nvPr/>
        </p:nvSpPr>
        <p:spPr>
          <a:xfrm>
            <a:off x="9929520" y="42500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50" name="Text 46"/>
          <p:cNvSpPr/>
          <p:nvPr/>
        </p:nvSpPr>
        <p:spPr>
          <a:xfrm>
            <a:off x="10672772" y="4348454"/>
            <a:ext cx="1379020" cy="2116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Lambir Hill NP and Bako NP inscribed as ASEAN Heritage Park(as of June 2025)</a:t>
            </a:r>
            <a:endParaRPr lang="en-US" sz="600" dirty="0"/>
          </a:p>
        </p:txBody>
      </p:sp>
      <p:sp>
        <p:nvSpPr>
          <p:cNvPr id="51" name="Text 47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52" name="Shape 48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3" name="Text 49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54" name="Shape 50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5" name="Text 51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6" name="Shape 52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7" name="Text 53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8" name="Shape 54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9" name="Text 55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60" name="Shape 56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61" name="Text 57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62" name="Shape 58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63" name="Text 59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64" name="Text 60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13 July 2025</a:t>
            </a:r>
            <a:endParaRPr lang="en-US" sz="1400" dirty="0"/>
          </a:p>
        </p:txBody>
      </p:sp>
      <p:sp>
        <p:nvSpPr>
          <p:cNvPr id="65" name="Text 61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6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2025-07-13T04:38:58Z</dcterms:created>
  <dcterms:modified xsi:type="dcterms:W3CDTF">2025-07-13T04:38:58Z</dcterms:modified>
</cp:coreProperties>
</file>