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42131" y="3420369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9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716983" y="3420369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9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42131" y="4017969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9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716983" y="4017969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9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2025-07-13T04:52:40Z</dcterms:created>
  <dcterms:modified xsi:type="dcterms:W3CDTF">2025-07-13T04:52:40Z</dcterms:modified>
</cp:coreProperties>
</file>