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.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0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2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 real program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targeetette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dadadas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statsususus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afdsfsdfsdfjfhuidghiudhgisudhgiushguishdgudshfusidghsyudgfjshbcjzcmburteoishdjszbfyusdgfsjbjshfjs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588389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38" name="Text 34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1663241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1" name="Text 37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588389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6" name="Text 42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1663241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9" name="Text 45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July 2025</a:t>
            </a:r>
            <a:endParaRPr lang="en-US" sz="1400" dirty="0"/>
          </a:p>
        </p:txBody>
      </p:sp>
      <p:sp>
        <p:nvSpPr>
          <p:cNvPr id="64" name="Text 60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5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2025-07-13T05:01:20Z</dcterms:created>
  <dcterms:modified xsi:type="dcterms:W3CDTF">2025-07-13T05:01:20Z</dcterms:modified>
</cp:coreProperties>
</file>