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helloooooooo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ggfdhdfhdhdfhfd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fhdghgdhdhdfhdf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graphicFrame>
        <p:nvGraphicFramePr>
          <p:cNvPr id="23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4" name="Shape 20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25" name="Text 21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26" name="Text 22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27" name="Text 23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28" name="Shape 24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29" name="Text 25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0" name="Text 26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1" name="Text 27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2" name="Text 28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3" name="Text 29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34" name="Text 30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5" name="Text 31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36" name="Shape 32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7" name="Text 33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8" name="Text 34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39" name="Text 35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0" name="Text 36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2" name="Text 38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3" name="Text 39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44" name="Text 40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5" name="Shape 41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6" name="Text 42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5" name="Shape 51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7" name="Text 53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sp>
        <p:nvSpPr>
          <p:cNvPr id="58" name="Text 54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59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2025-07-13T12:31:41Z</dcterms:created>
  <dcterms:modified xsi:type="dcterms:W3CDTF">2025-07-13T12:31:41Z</dcterms:modified>
</cp:coreProperties>
</file>