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test 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 delayed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acbcbcbc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7" name="Shape 43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9" name="Text 45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1" name="Text 47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52" name="Text 48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3" name="Text 49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4" name="Text 50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5" name="Text 5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0" name="Shape 5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2" name="Shape 5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4" name="Shape 60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6" name="Shape 62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7" name="Text 63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8" name="Text 64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69" name="Shape 65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1" name="Text 67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72" name="Shape 68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3" name="Text 69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4" name="Text 70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5" name="Text 71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2025-07-30T01:06:15Z</dcterms:created>
  <dcterms:modified xsi:type="dcterms:W3CDTF">2025-07-30T01:06:15Z</dcterms:modified>
</cp:coreProperties>
</file>