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2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afasfsa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298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43584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3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43584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afafafas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7101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43584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Shape 3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7" name="Text 3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8" name="Text 3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9" name="Shape 3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1" name="Text 37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3" name="Text 39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7" name="Shape 43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9" name="Text 45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1" name="Text 47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52" name="Text 48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3" name="Text 49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4" name="Text 50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5" name="Text 51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6" name="Shape 52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7" name="Text 53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8" name="Shape 54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9" name="Text 55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0" name="Shape 56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1" name="Text 57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2" name="Shape 58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4" name="Shape 60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6" name="Shape 62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7" name="Text 63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8" name="Text 64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Jul 2025</a:t>
            </a:r>
            <a:endParaRPr lang="en-US" sz="1050" dirty="0"/>
          </a:p>
        </p:txBody>
      </p:sp>
      <p:sp>
        <p:nvSpPr>
          <p:cNvPr id="69" name="Shape 65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71" name="Text 67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72" name="Shape 68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3" name="Text 69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74" name="Text 70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5" name="Text 71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2025-07-30T01:46:02Z</dcterms:created>
  <dcterms:modified xsi:type="dcterms:W3CDTF">2025-07-30T01:46:02Z</dcterms:modified>
</cp:coreProperties>
</file>