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testings1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testtt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ssssaa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Text 20"/>
          <p:cNvSpPr/>
          <p:nvPr/>
        </p:nvSpPr>
        <p:spPr>
          <a:xfrm>
            <a:off x="8385048" y="987552"/>
            <a:ext cx="37033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C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data available for Timber Export Value.</a:t>
            </a:r>
            <a:endParaRPr lang="en-US" sz="1200" dirty="0"/>
          </a:p>
        </p:txBody>
      </p:sp>
      <p:sp>
        <p:nvSpPr>
          <p:cNvPr id="24" name="Shape 2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26" name="Text 2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27" name="Text 2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28" name="Shape 2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0" name="Text 27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1" name="Text 28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2" name="Text 29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3" name="Text 30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4" name="Text 31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5" name="Text 32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36" name="Shape 3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8" name="Text 35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39" name="Text 36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0" name="Text 37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1" name="Text 38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2" name="Text 39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40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4" name="Text 4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5" name="Shape 4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7" name="Shape 4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9" name="Shape 4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1" name="Shape 4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3" name="Shape 50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4" name="Text 51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5" name="Shape 52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6" name="Text 53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7" name="Text 54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Aug 2025</a:t>
            </a:r>
            <a:endParaRPr lang="en-US" sz="1050" dirty="0"/>
          </a:p>
        </p:txBody>
      </p:sp>
      <p:sp>
        <p:nvSpPr>
          <p:cNvPr id="58" name="Shape 55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59" name="Text 56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0" name="Text 57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1" name="Shape 58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2" name="Text 59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3" name="Text 60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64" name="Text 61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0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2025-08-13T04:48:53Z</dcterms:created>
  <dcterms:modified xsi:type="dcterms:W3CDTF">2025-08-13T04:48:53Z</dcterms:modified>
</cp:coreProperties>
</file>