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.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2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s://www.sarawakforestry.com/pcds30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1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1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1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5 . System Tagang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implement 2 locations Tagang in Sarawak surounding TPAM.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"1. BRO: Project proposal for 1 potential sites submitted and approved.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SRO: Organized Workshop to  Develop System Tagang Project Proposal at Sg Betun  with DOA.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June 2025)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June 2025)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June 2025)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(June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8 July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2025-07-08T07:34:10Z</dcterms:created>
  <dcterms:modified xsi:type="dcterms:W3CDTF">2025-07-08T07:34:10Z</dcterms:modified>
</cp:coreProperties>
</file>