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Text 2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1" name="Shape 2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2" name="Text 2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3" name="Shape 2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4" name="Text 3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35" name="Shape 3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37" name="Shape 3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8" name="Text 3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39" name="Shape 3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41" name="Shape 3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2" name="Text 3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43" name="Text 3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44" name="Text 4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4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2025-07-13T03:17:11Z</dcterms:created>
  <dcterms:modified xsi:type="dcterms:W3CDTF">2025-07-13T03:17:11Z</dcterms:modified>
</cp:coreProperties>
</file>