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 Export Value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 Export Value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1.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0.2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0072C6"/>
            </a:solidFill>
            <a:ln w="31750" cap="flat">
              <a:solidFill>
                <a:srgbClr val="0072C6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2C6"/>
              </a:solidFill>
              <a:ln w="9525" cap="flat">
                <a:solidFill>
                  <a:srgbClr val="0072C6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1000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200"/>
      </c:valAx>
      <c:spPr>
        <a:noFill/>
        <a:ln w="12700" cap="flat">
          <a:solidFill>
            <a:srgbClr val="FFFFFF"/>
          </a:solidFill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1.xml"/><Relationship Id="rId3" Type="http://schemas.openxmlformats.org/officeDocument/2006/relationships/chart" Target="/ppt/charts/chart2.xml"/><Relationship Id="rId1" Type="http://schemas.openxmlformats.org/officeDocument/2006/relationships/image" Target="../media/image-1-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http://localhost/pcds2030_dashboard_fork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Q2-2025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201168" y="731520"/>
            <a:ext cx="8092440" cy="5705856"/>
          </a:xfrm>
          <a:prstGeom prst="rect">
            <a:avLst/>
          </a:prstGeom>
          <a:solidFill>
            <a:srgbClr val="FFF2CC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01168" y="731520"/>
            <a:ext cx="200025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2201418" y="731520"/>
            <a:ext cx="224028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Q2-2025 Target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441698" y="731520"/>
            <a:ext cx="56007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Rating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5001768" y="731520"/>
            <a:ext cx="320040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Q2-2025 Status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246888" y="987552"/>
            <a:ext cx="8001000" cy="0"/>
          </a:xfrm>
          <a:prstGeom prst="line">
            <a:avLst/>
          </a:prstGeom>
          <a:noFill/>
          <a:ln w="6350">
            <a:solidFill>
              <a:srgbClr val="1F4E7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46888" y="1033272"/>
            <a:ext cx="200025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 real program</a:t>
            </a:r>
            <a:endParaRPr lang="en-US" sz="700" dirty="0"/>
          </a:p>
        </p:txBody>
      </p:sp>
      <p:sp>
        <p:nvSpPr>
          <p:cNvPr id="19" name="Text 16"/>
          <p:cNvSpPr/>
          <p:nvPr/>
        </p:nvSpPr>
        <p:spPr>
          <a:xfrm>
            <a:off x="2247138" y="1033272"/>
            <a:ext cx="224028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targeetette</a:t>
            </a:r>
            <a:endParaRPr lang="en-US" sz="700" dirty="0"/>
          </a:p>
        </p:txBody>
      </p:sp>
      <p:sp>
        <p:nvSpPr>
          <p:cNvPr id="20" name="Shape 17"/>
          <p:cNvSpPr/>
          <p:nvPr/>
        </p:nvSpPr>
        <p:spPr>
          <a:xfrm>
            <a:off x="4721733" y="1060704"/>
            <a:ext cx="91440" cy="91440"/>
          </a:xfrm>
          <a:prstGeom prst="ellipse">
            <a:avLst/>
          </a:prstGeom>
          <a:solidFill>
            <a:srgbClr val="A5A5A5"/>
          </a:solidFill>
          <a:ln w="6350">
            <a:solidFill>
              <a:srgbClr val="A5A5A5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047488" y="1033272"/>
            <a:ext cx="320040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statsususus</a:t>
            </a:r>
            <a:endParaRPr lang="en-US" sz="700" dirty="0"/>
          </a:p>
        </p:txBody>
      </p:sp>
      <p:sp>
        <p:nvSpPr>
          <p:cNvPr id="22" name="Text 19"/>
          <p:cNvSpPr/>
          <p:nvPr/>
        </p:nvSpPr>
        <p:spPr>
          <a:xfrm>
            <a:off x="8385048" y="621792"/>
            <a:ext cx="3703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Export Value (RM)</a:t>
            </a:r>
            <a:endParaRPr lang="en-US" sz="1400" dirty="0"/>
          </a:p>
        </p:txBody>
      </p:sp>
      <p:sp>
        <p:nvSpPr>
          <p:cNvPr id="23" name="Shape 20"/>
          <p:cNvSpPr/>
          <p:nvPr/>
        </p:nvSpPr>
        <p:spPr>
          <a:xfrm>
            <a:off x="847648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4" name="Text 21"/>
          <p:cNvSpPr/>
          <p:nvPr/>
        </p:nvSpPr>
        <p:spPr>
          <a:xfrm>
            <a:off x="852220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25" name="Text 22"/>
          <p:cNvSpPr/>
          <p:nvPr/>
        </p:nvSpPr>
        <p:spPr>
          <a:xfrm>
            <a:off x="909892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sp>
        <p:nvSpPr>
          <p:cNvPr id="26" name="Shape 23"/>
          <p:cNvSpPr/>
          <p:nvPr/>
        </p:nvSpPr>
        <p:spPr>
          <a:xfrm>
            <a:off x="1035100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7" name="Text 24"/>
          <p:cNvSpPr/>
          <p:nvPr/>
        </p:nvSpPr>
        <p:spPr>
          <a:xfrm>
            <a:off x="1039672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28" name="Text 25"/>
          <p:cNvSpPr/>
          <p:nvPr/>
        </p:nvSpPr>
        <p:spPr>
          <a:xfrm>
            <a:off x="1097344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graphicFrame>
        <p:nvGraphicFramePr>
          <p:cNvPr id="29" name="Chart 0" descr=""/>
          <p:cNvGraphicFramePr/>
          <p:nvPr/>
        </p:nvGraphicFramePr>
        <p:xfrm>
          <a:off x="8476488" y="850392"/>
          <a:ext cx="3520440" cy="16093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0" name="Text 26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31" name="Shape 27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32" name="Text 28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33" name="Shape 29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34" name="Text 30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35" name="Shape 31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36" name="Text 32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37" name="Shape 33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38" name="Text 34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39" name="Shape 35"/>
          <p:cNvSpPr/>
          <p:nvPr/>
        </p:nvSpPr>
        <p:spPr>
          <a:xfrm>
            <a:off x="7001561" y="6577279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40" name="Text 36"/>
          <p:cNvSpPr/>
          <p:nvPr/>
        </p:nvSpPr>
        <p:spPr>
          <a:xfrm>
            <a:off x="7030822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41" name="Shape 37"/>
          <p:cNvSpPr/>
          <p:nvPr/>
        </p:nvSpPr>
        <p:spPr>
          <a:xfrm>
            <a:off x="7491679" y="6577279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42" name="Text 38"/>
          <p:cNvSpPr/>
          <p:nvPr/>
        </p:nvSpPr>
        <p:spPr>
          <a:xfrm>
            <a:off x="7538314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43" name="Text 39"/>
          <p:cNvSpPr/>
          <p:nvPr/>
        </p:nvSpPr>
        <p:spPr>
          <a:xfrm>
            <a:off x="8409737" y="6490411"/>
            <a:ext cx="1965960" cy="30998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13 July 2025</a:t>
            </a:r>
            <a:endParaRPr lang="en-US" sz="1400" dirty="0"/>
          </a:p>
        </p:txBody>
      </p:sp>
      <p:sp>
        <p:nvSpPr>
          <p:cNvPr id="44" name="Text 40"/>
          <p:cNvSpPr/>
          <p:nvPr/>
        </p:nvSpPr>
        <p:spPr>
          <a:xfrm>
            <a:off x="8366400" y="457812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Degraded Area (Ha)</a:t>
            </a:r>
            <a:endParaRPr lang="en-US" sz="1400" dirty="0"/>
          </a:p>
        </p:txBody>
      </p:sp>
      <p:graphicFrame>
        <p:nvGraphicFramePr>
          <p:cNvPr id="45" name="Chart 1" descr=""/>
          <p:cNvGraphicFramePr/>
          <p:nvPr/>
        </p:nvGraphicFramePr>
        <p:xfrm>
          <a:off x="8457840" y="4852440"/>
          <a:ext cx="3657600" cy="1600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2025-07-13T03:36:22Z</dcterms:created>
  <dcterms:modified xsi:type="dcterms:W3CDTF">2025-07-13T03:36:22Z</dcterms:modified>
</cp:coreProperties>
</file>