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6" name="Shape 3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8" name="Shape 3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9" name="Text 3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0" name="Shape 3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2" name="Shape 3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4" name="Shape 4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6" name="Shape 4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7" name="Text 4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8" name="Text 44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49" name="Text 45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0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2025-07-13T03:48:14Z</dcterms:created>
  <dcterms:modified xsi:type="dcterms:W3CDTF">2025-07-13T03:48:14Z</dcterms:modified>
</cp:coreProperties>
</file>