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71168" y="34092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10077582" y="34092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3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2300" dirty="0"/>
          </a:p>
        </p:txBody>
      </p:sp>
      <p:sp>
        <p:nvSpPr>
          <p:cNvPr id="42" name="Text 38"/>
          <p:cNvSpPr/>
          <p:nvPr/>
        </p:nvSpPr>
        <p:spPr>
          <a:xfrm>
            <a:off x="10724639" y="34092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 Certified (as of June 2025)</a:t>
            </a:r>
            <a:endParaRPr lang="en-US" sz="800" dirty="0"/>
          </a:p>
        </p:txBody>
      </p:sp>
      <p:sp>
        <p:nvSpPr>
          <p:cNvPr id="43" name="Shape 39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4" name="Text 40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Global Recognition</a:t>
            </a:r>
            <a:endParaRPr lang="en-US" sz="800" dirty="0"/>
          </a:p>
        </p:txBody>
      </p:sp>
      <p:sp>
        <p:nvSpPr>
          <p:cNvPr id="45" name="Text 41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ASEAN Heritage Parks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0" name="Shape 46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1" name="Text 47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2" name="Shape 48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0" name="Shape 56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2" name="Text 58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3" name="Text 59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4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2025-07-13T04:15:10Z</dcterms:created>
  <dcterms:modified xsi:type="dcterms:W3CDTF">2025-07-13T04:15:10Z</dcterms:modified>
</cp:coreProperties>
</file>