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316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5336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5336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276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5336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Shape 3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7" name="Text 3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8" name="Text 3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1" name="Text 37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 Certified (as of June 2025)</a:t>
            </a:r>
            <a:endParaRPr lang="en-US" sz="600" dirty="0"/>
          </a:p>
        </p:txBody>
      </p:sp>
      <p:sp>
        <p:nvSpPr>
          <p:cNvPr id="43" name="Text 39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4" name="Text 40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 Certified (as of June 2025)</a:t>
            </a:r>
            <a:endParaRPr lang="en-US" sz="600" dirty="0"/>
          </a:p>
        </p:txBody>
      </p:sp>
      <p:sp>
        <p:nvSpPr>
          <p:cNvPr id="45" name="Shape 41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Global Recognition</a:t>
            </a:r>
            <a:endParaRPr lang="en-US" sz="800" dirty="0"/>
          </a:p>
        </p:txBody>
      </p:sp>
      <p:sp>
        <p:nvSpPr>
          <p:cNvPr id="47" name="Text 43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ASEAN Heritage Parks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2" name="Shape 48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4" name="Shape 50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5" name="Text 51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6" name="Shape 52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7" name="Text 53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8" name="Shape 54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0" name="Shape 56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2" name="Shape 58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4" name="Text 60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5" name="Text 61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2025-07-13T04:23:52Z</dcterms:created>
  <dcterms:modified xsi:type="dcterms:W3CDTF">2025-07-13T04:23:52Z</dcterms:modified>
</cp:coreProperties>
</file>