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2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 real program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targeetette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dadadas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statsususus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afdsfsdfsdfjfhuidghiudhgisudhgiushguishdgudshfusidghsyudgfjshbcjzcmburteoishdjszbfyusdgfsjbjshfjs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53162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545336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helloooooooo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545336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ggfdhdfhdhdfhfd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572768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545336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fhdghgdhdhdfhdf</a:t>
            </a:r>
            <a:endParaRPr lang="en-US" sz="700" dirty="0"/>
          </a:p>
        </p:txBody>
      </p:sp>
      <p:sp>
        <p:nvSpPr>
          <p:cNvPr id="27" name="Text 24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8" name="Shape 25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9" name="Text 26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0" name="Text 27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31" name="Shape 28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2" name="Text 29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3" name="Text 30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34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5" name="Shape 31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6" name="Text 32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7" name="Text 33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8" name="Text 34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9" name="Shape 35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0" name="Text 36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1" name="Text 37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42" name="Text 38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43" name="Text 39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4" name="Text 40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5" name="Shape 41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6" name="Text 42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7" name="Text 43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0" name="Text 46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51" name="Text 47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2" name="Shape 48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3" name="Text 49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4" name="Shape 50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5" name="Text 51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6" name="Shape 52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7" name="Text 53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8" name="Shape 54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9" name="Text 55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60" name="Shape 56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1" name="Text 57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2" name="Shape 58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3" name="Text 59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4" name="Text 60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65" name="Text 61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6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2025-07-13T04:30:23Z</dcterms:created>
  <dcterms:modified xsi:type="dcterms:W3CDTF">2025-07-13T04:30:23Z</dcterms:modified>
</cp:coreProperties>
</file>