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11232" y="3379032"/>
            <a:ext cx="2149704" cy="11482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9911232" y="3493858"/>
            <a:ext cx="2149704" cy="140342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9911232" y="3634200"/>
            <a:ext cx="2149704" cy="11482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9911232" y="3749026"/>
            <a:ext cx="2149704" cy="140342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5" name="Shape 41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9911232" y="3976632"/>
            <a:ext cx="2149704" cy="11482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9911232" y="4091458"/>
            <a:ext cx="2149704" cy="140342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11232" y="4231800"/>
            <a:ext cx="2149704" cy="114826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9911232" y="4346626"/>
            <a:ext cx="2149704" cy="140342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2025-07-13T04:44:54Z</dcterms:created>
  <dcterms:modified xsi:type="dcterms:W3CDTF">2025-07-13T04:44:54Z</dcterms:modified>
</cp:coreProperties>
</file>