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39" name="Text 35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0" name="Shape 36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3" name="Text 39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2025-07-13T04:48:40Z</dcterms:created>
  <dcterms:modified xsi:type="dcterms:W3CDTF">2025-07-13T04:48:40Z</dcterms:modified>
</cp:coreProperties>
</file>