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408531176.77</c:v>
                </c:pt>
                <c:pt idx="1">
                  <c:v>239761718.38</c:v>
                </c:pt>
                <c:pt idx="2">
                  <c:v>394935606.46</c:v>
                </c:pt>
                <c:pt idx="3">
                  <c:v>400891037.27</c:v>
                </c:pt>
                <c:pt idx="4">
                  <c:v>345725679.36</c:v>
                </c:pt>
                <c:pt idx="5">
                  <c:v>268966198.26</c:v>
                </c:pt>
                <c:pt idx="6">
                  <c:v>359792973.34</c:v>
                </c:pt>
                <c:pt idx="7">
                  <c:v>310830376.16</c:v>
                </c:pt>
                <c:pt idx="8">
                  <c:v>318990291.52</c:v>
                </c:pt>
                <c:pt idx="9">
                  <c:v>304693148.3</c:v>
                </c:pt>
                <c:pt idx="10">
                  <c:v>303936172.09</c:v>
                </c:pt>
                <c:pt idx="11">
                  <c:v>289911760.38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263569916.63</c:v>
                </c:pt>
                <c:pt idx="1">
                  <c:v>226356164.3</c:v>
                </c:pt>
                <c:pt idx="2">
                  <c:v>261778295.29</c:v>
                </c:pt>
                <c:pt idx="3">
                  <c:v>215771835.07</c:v>
                </c:pt>
                <c:pt idx="4">
                  <c:v>324280067.64</c:v>
                </c:pt>
                <c:pt idx="5">
                  <c:v>235560482.89</c:v>
                </c:pt>
                <c:pt idx="6">
                  <c:v>244689028.37</c:v>
                </c:pt>
                <c:pt idx="7">
                  <c:v>344761866.36</c:v>
                </c:pt>
                <c:pt idx="8">
                  <c:v>210214202.2</c:v>
                </c:pt>
                <c:pt idx="9">
                  <c:v>266639022.25</c:v>
                </c:pt>
                <c:pt idx="10">
                  <c:v>296062485.55</c:v>
                </c:pt>
                <c:pt idx="11">
                  <c:v>251155864.77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FFC000"/>
            </a:solidFill>
            <a:ln w="31750" cap="flat">
              <a:solidFill>
                <a:srgbClr val="FFC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2026</c:v>
                </c:pt>
              </c:strCache>
            </c:strRef>
          </c:tx>
          <c:spPr>
            <a:solidFill>
              <a:srgbClr val="4472C4"/>
            </a:solidFill>
            <a:ln w="3175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449384294.44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FFC000"/>
            </a:solidFill>
            <a:ln w="31750" cap="flat">
              <a:solidFill>
                <a:srgbClr val="FFC0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C000"/>
              </a:solidFill>
              <a:ln w="9525" cap="flat">
                <a:solidFill>
                  <a:srgbClr val="FFC0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2026</c:v>
                </c:pt>
              </c:strCache>
            </c:strRef>
          </c:tx>
          <c:spPr>
            <a:solidFill>
              <a:srgbClr val="4472C4"/>
            </a:solidFill>
            <a:ln w="3175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" name="Shape 20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2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3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4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5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6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7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8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29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0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1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2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4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6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1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58" name="Text 54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59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2025-07-13T11:06:51Z</dcterms:created>
  <dcterms:modified xsi:type="dcterms:W3CDTF">2025-07-13T11:06:51Z</dcterms:modified>
</cp:coreProperties>
</file>