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720840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659575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577279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90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2025-07-13T14:17:36Z</dcterms:created>
  <dcterms:modified xsi:type="dcterms:W3CDTF">2025-07-13T14:17:36Z</dcterms:modified>
</cp:coreProperties>
</file>