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8" name="Text 3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1" name="Text 3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6" name="Text 4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9" name="Text 4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6818681" y="6446520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6939382" y="6385255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6818681" y="6590081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6939382" y="6528816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7406640" y="6446520"/>
            <a:ext cx="1005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050" dirty="0"/>
          </a:p>
        </p:txBody>
      </p:sp>
      <p:sp>
        <p:nvSpPr>
          <p:cNvPr id="64" name="Shape 60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5" name="Text 61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66" name="Text 62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67" name="Shape 63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69" name="Text 65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70" name="Text 66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2025-07-13T14:24:42Z</dcterms:created>
  <dcterms:modified xsi:type="dcterms:W3CDTF">2025-07-13T14:24:42Z</dcterms:modified>
</cp:coreProperties>
</file>