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3572.12</c:v>
                </c:pt>
                <c:pt idx="1">
                  <c:v>6911.42</c:v>
                </c:pt>
                <c:pt idx="2">
                  <c:v>3565.31</c:v>
                </c:pt>
                <c:pt idx="3">
                  <c:v>2243.09</c:v>
                </c:pt>
                <c:pt idx="4">
                  <c:v>3190.19</c:v>
                </c:pt>
                <c:pt idx="5">
                  <c:v>3618.48</c:v>
                </c:pt>
                <c:pt idx="6">
                  <c:v>1378.09</c:v>
                </c:pt>
                <c:pt idx="7">
                  <c:v>1536.83</c:v>
                </c:pt>
                <c:pt idx="8">
                  <c:v>1141.79</c:v>
                </c:pt>
                <c:pt idx="9">
                  <c:v>1311.2</c:v>
                </c:pt>
                <c:pt idx="10">
                  <c:v>942.5</c:v>
                </c:pt>
                <c:pt idx="11">
                  <c:v>969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2025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5.6</c:v>
                </c:pt>
                <c:pt idx="1">
                  <c:v>86.5</c:v>
                </c:pt>
                <c:pt idx="2">
                  <c:v>62.2</c:v>
                </c:pt>
                <c:pt idx="3">
                  <c:v>127.3</c:v>
                </c:pt>
                <c:pt idx="4">
                  <c:v>42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602.562000000001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Half Year 1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3. 5 . System Tagang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 implement 2 locations Tagang in Sarawak surounding TPAM.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70AD47"/>
          </a:solidFill>
          <a:ln w="6350">
            <a:solidFill>
              <a:srgbClr val="70AD47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484632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"1. BRO: Project proposal for 1 potential sites submitted and approved.</a:t>
            </a:r>
            <a:endParaRPr lang="en-US" sz="700" dirty="0"/>
          </a:p>
          <a:p>
            <a:pPr algn="l" marL="342900" indent="-342900">
              <a:buSzPct val="100000"/>
              <a:buChar char="•"/>
            </a:pPr>
            <a:endParaRPr lang="en-US" sz="700" dirty="0"/>
          </a:p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2. SRO: Organized Workshop to  Develop System Tagang Project Proposal at Sg Betun  with DOA.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71168" y="40068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10077582" y="4006800"/>
            <a:ext cx="789960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56.7%</a:t>
            </a:r>
            <a:endParaRPr lang="en-US" sz="1800" dirty="0"/>
          </a:p>
        </p:txBody>
      </p:sp>
      <p:sp>
        <p:nvSpPr>
          <p:cNvPr id="45" name="Text 41"/>
          <p:cNvSpPr/>
          <p:nvPr/>
        </p:nvSpPr>
        <p:spPr>
          <a:xfrm>
            <a:off x="10950342" y="4006800"/>
            <a:ext cx="1055226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1,703,164 ha Certified (May 2025)</a:t>
            </a:r>
            <a:endParaRPr lang="en-US" sz="800" dirty="0"/>
          </a:p>
        </p:txBody>
      </p:sp>
      <p:sp>
        <p:nvSpPr>
          <p:cNvPr id="46" name="Text 42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47" name="Shape 43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48" name="Text 44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49" name="Shape 45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0" name="Text 46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57" name="Shape 53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59" name="Text 55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9 July 2025</a:t>
            </a:r>
            <a:endParaRPr lang="en-US" sz="1400" dirty="0"/>
          </a:p>
        </p:txBody>
      </p:sp>
      <p:sp>
        <p:nvSpPr>
          <p:cNvPr id="60" name="Text 56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1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2025-07-09T03:07:26Z</dcterms:created>
  <dcterms:modified xsi:type="dcterms:W3CDTF">2025-07-09T03:07:26Z</dcterms:modified>
</cp:coreProperties>
</file>