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test 1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11222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222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1
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8" name="Text 3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1" name="Text 3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9" name="Text 4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6818681" y="6519672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6939382" y="6458407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6818681" y="6663233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6939382" y="6601968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27 Jul 2025</a:t>
            </a:r>
            <a:endParaRPr lang="en-US" sz="1050" dirty="0"/>
          </a:p>
        </p:txBody>
      </p:sp>
      <p:sp>
        <p:nvSpPr>
          <p:cNvPr id="64" name="Shape 60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5" name="Text 61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66" name="Text 62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67" name="Shape 63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69" name="Text 65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70" name="Text 66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2025-07-27T08:26:17Z</dcterms:created>
  <dcterms:modified xsi:type="dcterms:W3CDTF">2025-07-27T08:26:17Z</dcterms:modified>
</cp:coreProperties>
</file>