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5.6</c:v>
                </c:pt>
                <c:pt idx="1">
                  <c:v>86.5</c:v>
                </c:pt>
                <c:pt idx="2">
                  <c:v>62.2</c:v>
                </c:pt>
                <c:pt idx="3">
                  <c:v>127.3</c:v>
                </c:pt>
                <c:pt idx="4">
                  <c:v>42</c:v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3572.12</c:v>
                </c:pt>
                <c:pt idx="1">
                  <c:v>6911.42</c:v>
                </c:pt>
                <c:pt idx="2">
                  <c:v>3565.31</c:v>
                </c:pt>
                <c:pt idx="3">
                  <c:v>2243.09</c:v>
                </c:pt>
                <c:pt idx="4">
                  <c:v>3190.19</c:v>
                </c:pt>
                <c:pt idx="5">
                  <c:v>3618.48</c:v>
                </c:pt>
                <c:pt idx="6">
                  <c:v>1378.09</c:v>
                </c:pt>
                <c:pt idx="7">
                  <c:v>1536.83</c:v>
                </c:pt>
                <c:pt idx="8">
                  <c:v>1141.79</c:v>
                </c:pt>
                <c:pt idx="9">
                  <c:v>1311.2</c:v>
                </c:pt>
                <c:pt idx="10">
                  <c:v>942.5</c:v>
                </c:pt>
                <c:pt idx="11">
                  <c:v>969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602.56200000000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_fork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 test 1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target 11222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target 222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FFC000"/>
          </a:solidFill>
          <a:ln w="6350">
            <a:solidFill>
              <a:srgbClr val="FFC000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status 1
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3" name="Shape 2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sp>
        <p:nvSpPr>
          <p:cNvPr id="26" name="Shape 2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7" name="Text 2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28" name="Text 2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graphicFrame>
        <p:nvGraphicFramePr>
          <p:cNvPr id="2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0" name="Shape 2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1" name="Text 2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</a:t>
            </a:r>
            <a:endParaRPr lang="en-US" sz="800" dirty="0"/>
          </a:p>
        </p:txBody>
      </p:sp>
      <p:sp>
        <p:nvSpPr>
          <p:cNvPr id="32" name="Text 2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70</a:t>
            </a:r>
            <a:endParaRPr lang="en-US" sz="2500" dirty="0"/>
          </a:p>
        </p:txBody>
      </p:sp>
      <p:sp>
        <p:nvSpPr>
          <p:cNvPr id="33" name="Text 2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December 2024)</a:t>
            </a:r>
            <a:endParaRPr lang="en-US" sz="800" dirty="0"/>
          </a:p>
        </p:txBody>
      </p:sp>
      <p:sp>
        <p:nvSpPr>
          <p:cNvPr id="34" name="Shape 3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5" name="Text 3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36" name="Text 32"/>
          <p:cNvSpPr/>
          <p:nvPr/>
        </p:nvSpPr>
        <p:spPr>
          <a:xfrm>
            <a:off x="9911232" y="33790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56.8</a:t>
            </a:r>
            <a:endParaRPr lang="en-US" sz="1600" dirty="0"/>
          </a:p>
        </p:txBody>
      </p:sp>
      <p:sp>
        <p:nvSpPr>
          <p:cNvPr id="37" name="Text 33"/>
          <p:cNvSpPr/>
          <p:nvPr/>
        </p:nvSpPr>
        <p:spPr>
          <a:xfrm>
            <a:off x="10588389" y="34019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38" name="Text 34"/>
          <p:cNvSpPr/>
          <p:nvPr/>
        </p:nvSpPr>
        <p:spPr>
          <a:xfrm>
            <a:off x="9911232" y="36086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1,705,761 ha FMU Certified (as of June 2025)</a:t>
            </a:r>
            <a:endParaRPr lang="en-US" sz="600" dirty="0"/>
          </a:p>
        </p:txBody>
      </p:sp>
      <p:sp>
        <p:nvSpPr>
          <p:cNvPr id="39" name="Text 35"/>
          <p:cNvSpPr/>
          <p:nvPr/>
        </p:nvSpPr>
        <p:spPr>
          <a:xfrm>
            <a:off x="10986084" y="33790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72.2</a:t>
            </a:r>
            <a:endParaRPr lang="en-US" sz="1600" dirty="0"/>
          </a:p>
        </p:txBody>
      </p:sp>
      <p:sp>
        <p:nvSpPr>
          <p:cNvPr id="40" name="Text 36"/>
          <p:cNvSpPr/>
          <p:nvPr/>
        </p:nvSpPr>
        <p:spPr>
          <a:xfrm>
            <a:off x="11663241" y="34019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41" name="Text 37"/>
          <p:cNvSpPr/>
          <p:nvPr/>
        </p:nvSpPr>
        <p:spPr>
          <a:xfrm>
            <a:off x="10986084" y="36086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128,601 ha FPMU Certified (as of June 2025)</a:t>
            </a:r>
            <a:endParaRPr lang="en-US" sz="600" dirty="0"/>
          </a:p>
        </p:txBody>
      </p:sp>
      <p:sp>
        <p:nvSpPr>
          <p:cNvPr id="42" name="Shape 3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3" name="Text 39"/>
          <p:cNvSpPr/>
          <p:nvPr/>
        </p:nvSpPr>
        <p:spPr>
          <a:xfrm>
            <a:off x="8515800" y="39766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44" name="Text 40"/>
          <p:cNvSpPr/>
          <p:nvPr/>
        </p:nvSpPr>
        <p:spPr>
          <a:xfrm>
            <a:off x="9911232" y="39766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45" name="Text 41"/>
          <p:cNvSpPr/>
          <p:nvPr/>
        </p:nvSpPr>
        <p:spPr>
          <a:xfrm>
            <a:off x="10588389" y="39995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46" name="Text 42"/>
          <p:cNvSpPr/>
          <p:nvPr/>
        </p:nvSpPr>
        <p:spPr>
          <a:xfrm>
            <a:off x="9911232" y="42062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 UNESCO Global Geopark(as of June 2025)</a:t>
            </a:r>
            <a:endParaRPr lang="en-US" sz="600" dirty="0"/>
          </a:p>
        </p:txBody>
      </p:sp>
      <p:sp>
        <p:nvSpPr>
          <p:cNvPr id="47" name="Text 43"/>
          <p:cNvSpPr/>
          <p:nvPr/>
        </p:nvSpPr>
        <p:spPr>
          <a:xfrm>
            <a:off x="10986084" y="39766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48" name="Text 44"/>
          <p:cNvSpPr/>
          <p:nvPr/>
        </p:nvSpPr>
        <p:spPr>
          <a:xfrm>
            <a:off x="11663241" y="39995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49" name="Text 45"/>
          <p:cNvSpPr/>
          <p:nvPr/>
        </p:nvSpPr>
        <p:spPr>
          <a:xfrm>
            <a:off x="10986084" y="42062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Lambir Hill NP and Bako NP inscribed as ASEAN Heritage Park(as of June 2025)</a:t>
            </a:r>
            <a:endParaRPr lang="en-US" sz="600" dirty="0"/>
          </a:p>
        </p:txBody>
      </p:sp>
      <p:sp>
        <p:nvSpPr>
          <p:cNvPr id="50" name="Text 46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51" name="Shape 47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2" name="Text 48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53" name="Shape 49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4" name="Text 50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55" name="Shape 51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6" name="Text 52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7" name="Shape 53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8" name="Text 54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59" name="Shape 55"/>
          <p:cNvSpPr/>
          <p:nvPr/>
        </p:nvSpPr>
        <p:spPr>
          <a:xfrm>
            <a:off x="6818681" y="6519672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60" name="Text 56"/>
          <p:cNvSpPr/>
          <p:nvPr/>
        </p:nvSpPr>
        <p:spPr>
          <a:xfrm>
            <a:off x="6939382" y="6458407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61" name="Shape 57"/>
          <p:cNvSpPr/>
          <p:nvPr/>
        </p:nvSpPr>
        <p:spPr>
          <a:xfrm>
            <a:off x="6818681" y="6663233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62" name="Text 58"/>
          <p:cNvSpPr/>
          <p:nvPr/>
        </p:nvSpPr>
        <p:spPr>
          <a:xfrm>
            <a:off x="6939382" y="6601968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63" name="Text 59"/>
          <p:cNvSpPr/>
          <p:nvPr/>
        </p:nvSpPr>
        <p:spPr>
          <a:xfrm>
            <a:off x="7406640" y="6446520"/>
            <a:ext cx="10058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05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27 Jul 2025</a:t>
            </a:r>
            <a:endParaRPr lang="en-US" sz="1050" dirty="0"/>
          </a:p>
        </p:txBody>
      </p:sp>
      <p:sp>
        <p:nvSpPr>
          <p:cNvPr id="64" name="Shape 60"/>
          <p:cNvSpPr/>
          <p:nvPr/>
        </p:nvSpPr>
        <p:spPr>
          <a:xfrm>
            <a:off x="8457840" y="6379488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65" name="Text 61"/>
          <p:cNvSpPr/>
          <p:nvPr/>
        </p:nvSpPr>
        <p:spPr>
          <a:xfrm>
            <a:off x="8503560" y="6406920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66" name="Text 62"/>
          <p:cNvSpPr/>
          <p:nvPr/>
        </p:nvSpPr>
        <p:spPr>
          <a:xfrm>
            <a:off x="9080280" y="6406920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323.60</a:t>
            </a:r>
            <a:endParaRPr lang="en-US" sz="700" dirty="0"/>
          </a:p>
        </p:txBody>
      </p:sp>
      <p:sp>
        <p:nvSpPr>
          <p:cNvPr id="67" name="Shape 63"/>
          <p:cNvSpPr/>
          <p:nvPr/>
        </p:nvSpPr>
        <p:spPr>
          <a:xfrm>
            <a:off x="10332360" y="6379488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68" name="Text 64"/>
          <p:cNvSpPr/>
          <p:nvPr/>
        </p:nvSpPr>
        <p:spPr>
          <a:xfrm>
            <a:off x="10378080" y="6406920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69" name="Text 65"/>
          <p:cNvSpPr/>
          <p:nvPr/>
        </p:nvSpPr>
        <p:spPr>
          <a:xfrm>
            <a:off x="10954800" y="6406920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30,380.02</a:t>
            </a:r>
            <a:endParaRPr lang="en-US" sz="700" dirty="0"/>
          </a:p>
        </p:txBody>
      </p:sp>
      <p:sp>
        <p:nvSpPr>
          <p:cNvPr id="70" name="Text 66"/>
          <p:cNvSpPr/>
          <p:nvPr/>
        </p:nvSpPr>
        <p:spPr>
          <a:xfrm>
            <a:off x="8366400" y="462384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71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2025-07-27T08:32:38Z</dcterms:created>
  <dcterms:modified xsi:type="dcterms:W3CDTF">2025-07-27T08:32:38Z</dcterms:modified>
</cp:coreProperties>
</file>