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1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afafasfasfs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agasgagas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229868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243584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2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243584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271016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243584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afasfsa</a:t>
            </a:r>
            <a:endParaRPr lang="en-US" sz="700" dirty="0"/>
          </a:p>
        </p:txBody>
      </p:sp>
      <p:sp>
        <p:nvSpPr>
          <p:cNvPr id="27" name="Shape 24"/>
          <p:cNvSpPr/>
          <p:nvPr/>
        </p:nvSpPr>
        <p:spPr>
          <a:xfrm>
            <a:off x="246888" y="144018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8" name="Text 25"/>
          <p:cNvSpPr/>
          <p:nvPr/>
        </p:nvSpPr>
        <p:spPr>
          <a:xfrm>
            <a:off x="246888" y="1453896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3</a:t>
            </a:r>
            <a:endParaRPr lang="en-US" sz="700" dirty="0"/>
          </a:p>
        </p:txBody>
      </p:sp>
      <p:sp>
        <p:nvSpPr>
          <p:cNvPr id="29" name="Text 26"/>
          <p:cNvSpPr/>
          <p:nvPr/>
        </p:nvSpPr>
        <p:spPr>
          <a:xfrm>
            <a:off x="2247138" y="1453896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afafafas</a:t>
            </a:r>
            <a:endParaRPr lang="en-US" sz="700" dirty="0"/>
          </a:p>
        </p:txBody>
      </p:sp>
      <p:sp>
        <p:nvSpPr>
          <p:cNvPr id="30" name="Shape 27"/>
          <p:cNvSpPr/>
          <p:nvPr/>
        </p:nvSpPr>
        <p:spPr>
          <a:xfrm>
            <a:off x="4721733" y="148132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31" name="Text 28"/>
          <p:cNvSpPr/>
          <p:nvPr/>
        </p:nvSpPr>
        <p:spPr>
          <a:xfrm>
            <a:off x="5047488" y="1453896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N/A</a:t>
            </a:r>
            <a:endParaRPr lang="en-US" sz="700" dirty="0"/>
          </a:p>
        </p:txBody>
      </p:sp>
      <p:sp>
        <p:nvSpPr>
          <p:cNvPr id="32" name="Text 2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33" name="Shape 3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4" name="Text 3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5" name="Text 3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sp>
        <p:nvSpPr>
          <p:cNvPr id="36" name="Shape 3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7" name="Text 3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8" name="Text 3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40" name="Shape 3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1" name="Text 3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42" name="Text 3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43" name="Text 3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44" name="Shape 4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5" name="Text 4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7" name="Text 4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8" name="Text 4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1" name="Text 4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52" name="Shape 4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54" name="Text 5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5" name="Text 5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6" name="Text 5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57" name="Text 5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8" name="Text 5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59" name="Text 5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60" name="Text 5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61" name="Shape 5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63" name="Shape 5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4" name="Text 6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65" name="Shape 6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6" name="Text 6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67" name="Shape 6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9" name="Shape 65"/>
          <p:cNvSpPr/>
          <p:nvPr/>
        </p:nvSpPr>
        <p:spPr>
          <a:xfrm>
            <a:off x="6818681" y="6519672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70" name="Text 66"/>
          <p:cNvSpPr/>
          <p:nvPr/>
        </p:nvSpPr>
        <p:spPr>
          <a:xfrm>
            <a:off x="6939382" y="6458407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71" name="Shape 67"/>
          <p:cNvSpPr/>
          <p:nvPr/>
        </p:nvSpPr>
        <p:spPr>
          <a:xfrm>
            <a:off x="6818681" y="6663233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72" name="Text 68"/>
          <p:cNvSpPr/>
          <p:nvPr/>
        </p:nvSpPr>
        <p:spPr>
          <a:xfrm>
            <a:off x="6939382" y="6601968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73" name="Text 69"/>
          <p:cNvSpPr/>
          <p:nvPr/>
        </p:nvSpPr>
        <p:spPr>
          <a:xfrm>
            <a:off x="7406640" y="6446520"/>
            <a:ext cx="10058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5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30 Jul 2025</a:t>
            </a:r>
            <a:endParaRPr lang="en-US" sz="1050" dirty="0"/>
          </a:p>
        </p:txBody>
      </p:sp>
      <p:sp>
        <p:nvSpPr>
          <p:cNvPr id="74" name="Shape 7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5" name="Text 7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76" name="Text 7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77" name="Shape 7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78" name="Text 7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79" name="Text 7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80" name="Text 7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8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2025-07-30T01:42:58Z</dcterms:created>
  <dcterms:modified xsi:type="dcterms:W3CDTF">2025-07-30T01:42:58Z</dcterms:modified>
</cp:coreProperties>
</file>