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8" name="Text 4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6" name="Text 5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9" name="Text 5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74" name="Shape 7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5" name="Text 7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7" name="Shape 7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2025-07-30T01:56:26Z</dcterms:created>
  <dcterms:modified xsi:type="dcterms:W3CDTF">2025-07-30T01:56:26Z</dcterms:modified>
</cp:coreProperties>
</file>