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3.xml"/><Relationship Id="rId3" Type="http://schemas.openxmlformats.org/officeDocument/2006/relationships/chart" Target="/ppt/charts/chart4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3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afafafas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N/A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229868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243584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2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243584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271016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243584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afasfsa</a:t>
            </a:r>
            <a:endParaRPr lang="en-US" sz="700" dirty="0"/>
          </a:p>
        </p:txBody>
      </p:sp>
      <p:sp>
        <p:nvSpPr>
          <p:cNvPr id="27" name="Shape 24"/>
          <p:cNvSpPr/>
          <p:nvPr/>
        </p:nvSpPr>
        <p:spPr>
          <a:xfrm>
            <a:off x="246888" y="144018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8" name="Text 25"/>
          <p:cNvSpPr/>
          <p:nvPr/>
        </p:nvSpPr>
        <p:spPr>
          <a:xfrm>
            <a:off x="246888" y="1453896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1</a:t>
            </a:r>
            <a:endParaRPr lang="en-US" sz="700" dirty="0"/>
          </a:p>
        </p:txBody>
      </p:sp>
      <p:sp>
        <p:nvSpPr>
          <p:cNvPr id="29" name="Text 26"/>
          <p:cNvSpPr/>
          <p:nvPr/>
        </p:nvSpPr>
        <p:spPr>
          <a:xfrm>
            <a:off x="2247138" y="1453896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afafasfasfs</a:t>
            </a:r>
            <a:endParaRPr lang="en-US" sz="700" dirty="0"/>
          </a:p>
        </p:txBody>
      </p:sp>
      <p:sp>
        <p:nvSpPr>
          <p:cNvPr id="30" name="Shape 27"/>
          <p:cNvSpPr/>
          <p:nvPr/>
        </p:nvSpPr>
        <p:spPr>
          <a:xfrm>
            <a:off x="4721733" y="1481328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5047488" y="1453896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agasgagas</a:t>
            </a:r>
            <a:endParaRPr lang="en-US" sz="700" dirty="0"/>
          </a:p>
        </p:txBody>
      </p:sp>
      <p:sp>
        <p:nvSpPr>
          <p:cNvPr id="32" name="Text 2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33" name="Shape 3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4" name="Text 3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5" name="Text 3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sp>
        <p:nvSpPr>
          <p:cNvPr id="36" name="Shape 3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7" name="Text 3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8" name="Text 3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3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0" name="Shape 3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1" name="Text 3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42" name="Text 3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43" name="Text 3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44" name="Shape 4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5" name="Text 4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47" name="Text 43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8" name="Text 44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50" name="Text 46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1" name="Text 47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52" name="Shape 4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53" name="Text 4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54" name="Text 50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5" name="Text 51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6" name="Text 52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57" name="Text 53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8" name="Text 54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9" name="Text 55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60" name="Text 5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61" name="Shape 5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63" name="Shape 5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4" name="Text 6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65" name="Shape 6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6" name="Text 6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67" name="Shape 6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69" name="Shape 65"/>
          <p:cNvSpPr/>
          <p:nvPr/>
        </p:nvSpPr>
        <p:spPr>
          <a:xfrm>
            <a:off x="6818681" y="6519672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70" name="Text 66"/>
          <p:cNvSpPr/>
          <p:nvPr/>
        </p:nvSpPr>
        <p:spPr>
          <a:xfrm>
            <a:off x="6939382" y="6458407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71" name="Shape 67"/>
          <p:cNvSpPr/>
          <p:nvPr/>
        </p:nvSpPr>
        <p:spPr>
          <a:xfrm>
            <a:off x="6818681" y="6663233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72" name="Text 68"/>
          <p:cNvSpPr/>
          <p:nvPr/>
        </p:nvSpPr>
        <p:spPr>
          <a:xfrm>
            <a:off x="6939382" y="6601968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73" name="Text 69"/>
          <p:cNvSpPr/>
          <p:nvPr/>
        </p:nvSpPr>
        <p:spPr>
          <a:xfrm>
            <a:off x="7406640" y="6446520"/>
            <a:ext cx="1005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5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30 Jul 2025</a:t>
            </a:r>
            <a:endParaRPr lang="en-US" sz="1050" dirty="0"/>
          </a:p>
        </p:txBody>
      </p:sp>
      <p:sp>
        <p:nvSpPr>
          <p:cNvPr id="74" name="Shape 70"/>
          <p:cNvSpPr/>
          <p:nvPr/>
        </p:nvSpPr>
        <p:spPr>
          <a:xfrm>
            <a:off x="845784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75" name="Text 71"/>
          <p:cNvSpPr/>
          <p:nvPr/>
        </p:nvSpPr>
        <p:spPr>
          <a:xfrm>
            <a:off x="850356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76" name="Text 72"/>
          <p:cNvSpPr/>
          <p:nvPr/>
        </p:nvSpPr>
        <p:spPr>
          <a:xfrm>
            <a:off x="908028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323.60</a:t>
            </a:r>
            <a:endParaRPr lang="en-US" sz="700" dirty="0"/>
          </a:p>
        </p:txBody>
      </p:sp>
      <p:sp>
        <p:nvSpPr>
          <p:cNvPr id="77" name="Shape 73"/>
          <p:cNvSpPr/>
          <p:nvPr/>
        </p:nvSpPr>
        <p:spPr>
          <a:xfrm>
            <a:off x="1033236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78" name="Text 74"/>
          <p:cNvSpPr/>
          <p:nvPr/>
        </p:nvSpPr>
        <p:spPr>
          <a:xfrm>
            <a:off x="1037808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79" name="Text 75"/>
          <p:cNvSpPr/>
          <p:nvPr/>
        </p:nvSpPr>
        <p:spPr>
          <a:xfrm>
            <a:off x="1095480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30,380.02</a:t>
            </a:r>
            <a:endParaRPr lang="en-US" sz="700" dirty="0"/>
          </a:p>
        </p:txBody>
      </p:sp>
      <p:sp>
        <p:nvSpPr>
          <p:cNvPr id="80" name="Text 76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8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2025-07-30T01:56:54Z</dcterms:created>
  <dcterms:modified xsi:type="dcterms:W3CDTF">2025-07-30T01:56:54Z</dcterms:modified>
</cp:coreProperties>
</file>