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 real program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targeetette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dadadas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statsususus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afdsfsdfsdfjfhuidghiudhgisudhgiushguishdgudshfusidghsyudgfjshbcjzcmburteoishdjszbfyusdgfsjbjshfjs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588389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38" name="Text 34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1663241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1" name="Text 37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588389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6" name="Text 42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1663241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9" name="Text 45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13 July 2025</a:t>
            </a:r>
            <a:endParaRPr lang="en-US" sz="1400" dirty="0"/>
          </a:p>
        </p:txBody>
      </p:sp>
      <p:sp>
        <p:nvSpPr>
          <p:cNvPr id="64" name="Shape 60"/>
          <p:cNvSpPr/>
          <p:nvPr/>
        </p:nvSpPr>
        <p:spPr>
          <a:xfrm>
            <a:off x="845784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65" name="Text 61"/>
          <p:cNvSpPr/>
          <p:nvPr/>
        </p:nvSpPr>
        <p:spPr>
          <a:xfrm>
            <a:off x="850356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66" name="Text 62"/>
          <p:cNvSpPr/>
          <p:nvPr/>
        </p:nvSpPr>
        <p:spPr>
          <a:xfrm>
            <a:off x="908028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323.60</a:t>
            </a:r>
            <a:endParaRPr lang="en-US" sz="700" dirty="0"/>
          </a:p>
        </p:txBody>
      </p:sp>
      <p:sp>
        <p:nvSpPr>
          <p:cNvPr id="67" name="Shape 63"/>
          <p:cNvSpPr/>
          <p:nvPr/>
        </p:nvSpPr>
        <p:spPr>
          <a:xfrm>
            <a:off x="1033236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68" name="Text 64"/>
          <p:cNvSpPr/>
          <p:nvPr/>
        </p:nvSpPr>
        <p:spPr>
          <a:xfrm>
            <a:off x="1037808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69" name="Text 65"/>
          <p:cNvSpPr/>
          <p:nvPr/>
        </p:nvSpPr>
        <p:spPr>
          <a:xfrm>
            <a:off x="1095480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30,380.02</a:t>
            </a:r>
            <a:endParaRPr lang="en-US" sz="700" dirty="0"/>
          </a:p>
        </p:txBody>
      </p:sp>
      <p:sp>
        <p:nvSpPr>
          <p:cNvPr id="70" name="Text 66"/>
          <p:cNvSpPr/>
          <p:nvPr/>
        </p:nvSpPr>
        <p:spPr>
          <a:xfrm>
            <a:off x="8366400" y="462384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7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2025-07-13T13:56:36Z</dcterms:created>
  <dcterms:modified xsi:type="dcterms:W3CDTF">2025-07-13T13:56:36Z</dcterms:modified>
</cp:coreProperties>
</file>