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Yearly 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Yearly 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Yearly 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xbxbxbxc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7" name="Shape 4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9" name="Text 45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2" name="Text 48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3" name="Text 49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4" name="Text 50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5" name="Text 5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2" name="Shape 5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4" name="Shape 60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6" name="Shape 62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7" name="Text 63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8" name="Text 64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69" name="Shape 65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1" name="Text 67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2" name="Shape 68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3" name="Text 69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4" name="Text 70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5" name="Text 71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2025-07-30T03:34:13Z</dcterms:created>
  <dcterms:modified xsi:type="dcterms:W3CDTF">2025-07-30T03:34:13Z</dcterms:modified>
</cp:coreProperties>
</file>